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63" r:id="rId3"/>
    <p:sldId id="267" r:id="rId5"/>
    <p:sldId id="260" r:id="rId6"/>
    <p:sldId id="276" r:id="rId7"/>
    <p:sldId id="273" r:id="rId8"/>
    <p:sldId id="278" r:id="rId9"/>
    <p:sldId id="261" r:id="rId10"/>
    <p:sldId id="279" r:id="rId11"/>
    <p:sldId id="270" r:id="rId12"/>
    <p:sldId id="272" r:id="rId13"/>
    <p:sldId id="277" r:id="rId14"/>
    <p:sldId id="26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9" autoAdjust="0"/>
  </p:normalViewPr>
  <p:slideViewPr>
    <p:cSldViewPr showGuides="1">
      <p:cViewPr>
        <p:scale>
          <a:sx n="100" d="100"/>
          <a:sy n="100" d="100"/>
        </p:scale>
        <p:origin x="-1944" y="-732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3618" y="-102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 c:formatCode="General">
                  <c:v>2.3</c:v>
                </c:pt>
                <c:pt idx="1" c:formatCode="General">
                  <c:v>3.5</c:v>
                </c:pt>
                <c:pt idx="2" c:formatCode="General">
                  <c:v>2.1</c:v>
                </c:pt>
                <c:pt idx="3" c:formatCode="General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 c:formatCode="General">
                  <c:v>3.4</c:v>
                </c:pt>
                <c:pt idx="1" c:formatCode="General">
                  <c:v>6.7</c:v>
                </c:pt>
                <c:pt idx="2" c:formatCode="General">
                  <c:v>4.6</c:v>
                </c:pt>
                <c:pt idx="3" c:formatCode="General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 c:formatCode="General">
                  <c:v>5.4</c:v>
                </c:pt>
                <c:pt idx="1" c:formatCode="General">
                  <c:v>3.5</c:v>
                </c:pt>
                <c:pt idx="2" c:formatCode="General">
                  <c:v>6.5</c:v>
                </c:pt>
                <c:pt idx="3" c:formatCode="General">
                  <c:v>5.1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27337856"/>
        <c:axId val="27339392"/>
      </c:barChart>
      <c:catAx>
        <c:axId val="27337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7339392"/>
        <c:crosses val="autoZero"/>
        <c:auto val="1"/>
        <c:lblAlgn val="ctr"/>
        <c:lblOffset val="100"/>
        <c:tickMarkSkip val="1"/>
        <c:noMultiLvlLbl val="0"/>
      </c:catAx>
      <c:valAx>
        <c:axId val="27339392"/>
        <c:scaling>
          <c:orientation val="minMax"/>
        </c:scaling>
        <c:delete val="0"/>
        <c:axPos val="l"/>
        <c:majorGridlines>
          <c:spPr>
            <a:noFill/>
            <a:ln>
              <a:solidFill>
                <a:schemeClr val="tx2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733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vertOverflow="ellipsis" anchor="ctr" anchorCtr="1"/>
          <a:lstStyle/>
          <a:p>
            <a:pPr algn="ctr"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  <a:endParaRPr lang="zh-CN" altLang="en-US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6321196509369"/>
          <c:y val="0.30050694564983"/>
          <c:w val="0.81108792955405"/>
          <c:h val="0.5695887312683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solidFill>
              <a:schemeClr val="accent1"/>
            </a:solidFill>
            <a:ln w="5715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solidFill>
              <a:schemeClr val="accent2"/>
            </a:solidFill>
            <a:ln w="5715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solidFill>
              <a:schemeClr val="accent3"/>
            </a:solidFill>
            <a:ln w="5715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solidFill>
              <a:schemeClr val="accent4"/>
            </a:solidFill>
            <a:ln w="5715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 c:formatCode="General">
                  <c:v>2.3</c:v>
                </c:pt>
                <c:pt idx="1" c:formatCode="General">
                  <c:v>3.5</c:v>
                </c:pt>
                <c:pt idx="2" c:formatCode="General">
                  <c:v>2.1</c:v>
                </c:pt>
                <c:pt idx="3" c:formatCode="General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solidFill>
              <a:schemeClr val="accent5"/>
            </a:solidFill>
            <a:ln w="5715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 c:formatCode="General">
                  <c:v>3.4</c:v>
                </c:pt>
                <c:pt idx="1" c:formatCode="General">
                  <c:v>6.7</c:v>
                </c:pt>
                <c:pt idx="2" c:formatCode="General">
                  <c:v>4.6</c:v>
                </c:pt>
                <c:pt idx="3" c:formatCode="General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solidFill>
              <a:schemeClr val="accent6"/>
            </a:solidFill>
            <a:ln w="57150"/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 c:formatCode="General">
                  <c:v>5.4</c:v>
                </c:pt>
                <c:pt idx="1" c:formatCode="General">
                  <c:v>3.5</c:v>
                </c:pt>
                <c:pt idx="2" c:formatCode="General">
                  <c:v>6.5</c:v>
                </c:pt>
                <c:pt idx="3" c:formatCode="General">
                  <c:v>5.1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28695552"/>
        <c:axId val="28701440"/>
      </c:barChart>
      <c:catAx>
        <c:axId val="28695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8701440"/>
        <c:crosses val="autoZero"/>
        <c:auto val="1"/>
        <c:lblAlgn val="ctr"/>
        <c:lblOffset val="100"/>
        <c:tickMarkSkip val="1"/>
        <c:noMultiLvlLbl val="0"/>
      </c:catAx>
      <c:valAx>
        <c:axId val="28701440"/>
        <c:scaling>
          <c:orientation val="minMax"/>
        </c:scaling>
        <c:delete val="0"/>
        <c:axPos val="l"/>
        <c:majorGridlines>
          <c:spPr>
            <a:noFill/>
            <a:ln>
              <a:solidFill>
                <a:schemeClr val="tx2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8695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749186108117"/>
          <c:y val="0.139104876419506"/>
          <c:w val="0.650162778376601"/>
          <c:h val="0.0930768623861897"/>
        </c:manualLayout>
      </c:layout>
      <c:overlay val="0"/>
      <c:spPr>
        <a:noFill/>
        <a:ln>
          <a:solidFill>
            <a:schemeClr val="tx2"/>
          </a:solidFill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100" b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vertOverflow="ellipsis" anchor="ctr" anchorCtr="1"/>
          <a:lstStyle/>
          <a:p>
            <a:pPr algn="ctr"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  <a:endParaRPr lang="zh-CN" altLang="en-US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6321196509369"/>
          <c:y val="0.30050694564983"/>
          <c:w val="0.81108792955405"/>
          <c:h val="0.569588731268311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noFill/>
            <a:ln w="57150">
              <a:solidFill>
                <a:schemeClr val="accent1"/>
              </a:solidFill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noFill/>
            <a:ln w="57150">
              <a:solidFill>
                <a:schemeClr val="accent2"/>
              </a:solidFill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noFill/>
            <a:ln w="57150">
              <a:solidFill>
                <a:schemeClr val="accent3"/>
              </a:solidFill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noFill/>
            <a:ln w="57150">
              <a:solidFill>
                <a:schemeClr val="accent4"/>
              </a:solidFill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 c:formatCode="General">
                  <c:v>2.3</c:v>
                </c:pt>
                <c:pt idx="1" c:formatCode="General">
                  <c:v>3.5</c:v>
                </c:pt>
                <c:pt idx="2" c:formatCode="General">
                  <c:v>2.1</c:v>
                </c:pt>
                <c:pt idx="3" c:formatCode="General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noFill/>
            <a:ln w="57150">
              <a:solidFill>
                <a:schemeClr val="accent5"/>
              </a:solidFill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 c:formatCode="General">
                  <c:v>3.4</c:v>
                </c:pt>
                <c:pt idx="1" c:formatCode="General">
                  <c:v>6.7</c:v>
                </c:pt>
                <c:pt idx="2" c:formatCode="General">
                  <c:v>4.6</c:v>
                </c:pt>
                <c:pt idx="3" c:formatCode="General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noFill/>
            <a:ln w="57150">
              <a:solidFill>
                <a:schemeClr val="accent6"/>
              </a:solidFill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 c:formatCode="General">
                  <c:v>5.4</c:v>
                </c:pt>
                <c:pt idx="1" c:formatCode="General">
                  <c:v>3.5</c:v>
                </c:pt>
                <c:pt idx="2" c:formatCode="General">
                  <c:v>6.5</c:v>
                </c:pt>
                <c:pt idx="3" c:formatCode="General">
                  <c:v>5.1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9852416"/>
        <c:axId val="29853952"/>
      </c:lineChart>
      <c:catAx>
        <c:axId val="29852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9853952"/>
        <c:crosses val="autoZero"/>
        <c:auto val="1"/>
        <c:lblAlgn val="ctr"/>
        <c:lblOffset val="100"/>
        <c:tickMarkSkip val="1"/>
        <c:noMultiLvlLbl val="0"/>
      </c:catAx>
      <c:valAx>
        <c:axId val="29853952"/>
        <c:scaling>
          <c:orientation val="minMax"/>
        </c:scaling>
        <c:delete val="0"/>
        <c:axPos val="l"/>
        <c:majorGridlines>
          <c:spPr>
            <a:noFill/>
            <a:ln>
              <a:solidFill>
                <a:schemeClr val="tx2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9852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749186108117"/>
          <c:y val="0.139104876419506"/>
          <c:w val="0.678005005754791"/>
          <c:h val="0.0930768623861897"/>
        </c:manualLayout>
      </c:layout>
      <c:overlay val="0"/>
      <c:spPr>
        <a:noFill/>
        <a:ln>
          <a:solidFill>
            <a:schemeClr val="tx2"/>
          </a:solidFill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100" b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vertOverflow="ellipsis" anchor="ctr" anchorCtr="1"/>
          <a:lstStyle/>
          <a:p>
            <a:pPr algn="ctr">
              <a:defRPr sz="1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  <a:endParaRPr lang="zh-CN" altLang="en-US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 c:formatCode="General">
                  <c:v>2.3</c:v>
                </c:pt>
                <c:pt idx="1" c:formatCode="General">
                  <c:v>3.5</c:v>
                </c:pt>
                <c:pt idx="2" c:formatCode="General">
                  <c:v>2.1</c:v>
                </c:pt>
                <c:pt idx="3" c:formatCode="General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 c:formatCode="General">
                  <c:v>3.4</c:v>
                </c:pt>
                <c:pt idx="1" c:formatCode="General">
                  <c:v>6.7</c:v>
                </c:pt>
                <c:pt idx="2" c:formatCode="General">
                  <c:v>4.6</c:v>
                </c:pt>
                <c:pt idx="3" c:formatCode="General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 c:formatCode="General">
                  <c:v>5.4</c:v>
                </c:pt>
                <c:pt idx="1" c:formatCode="General">
                  <c:v>3.5</c:v>
                </c:pt>
                <c:pt idx="2" c:formatCode="General">
                  <c:v>6.5</c:v>
                </c:pt>
                <c:pt idx="3" c:formatCode="General">
                  <c:v>5.1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29873280"/>
        <c:axId val="29874816"/>
      </c:barChart>
      <c:catAx>
        <c:axId val="2987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6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9874816"/>
        <c:crosses val="autoZero"/>
        <c:auto val="1"/>
        <c:lblAlgn val="ctr"/>
        <c:lblOffset val="100"/>
        <c:tickMarkSkip val="1"/>
        <c:noMultiLvlLbl val="0"/>
      </c:catAx>
      <c:valAx>
        <c:axId val="29874816"/>
        <c:scaling>
          <c:orientation val="minMax"/>
        </c:scaling>
        <c:delete val="0"/>
        <c:axPos val="l"/>
        <c:majorGridlines>
          <c:spPr>
            <a:noFill/>
            <a:ln>
              <a:solidFill>
                <a:schemeClr val="tx2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6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9873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solidFill>
            <a:schemeClr val="tx2"/>
          </a:solidFill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400" b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8353425" cy="4610100"/>
        <a:chOff x="0" y="0"/>
        <a:chExt cx="0" cy="0"/>
      </a:xfrm>
    </dsp:grpSpPr>
    <dsp:sp>
      <dsp:nvSpPr>
        <dsp:cNvPr id="1" name="同侧圆角矩形 0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>
      <dsp:nvSpPr>
        <dsp:cNvPr id="2" name="圆角矩形 1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>
      <dsp:nvSpPr>
        <dsp:cNvPr id="3" name="同侧圆角矩形 2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>
      <dsp:nvSpPr>
        <dsp:cNvPr id="4" name="圆角矩形 3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>
      <dsp:nvSpPr>
        <dsp:cNvPr id="5" name="同侧圆角矩形 4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>
      <dsp:nvSpPr>
        <dsp:cNvPr id="6" name="圆角矩形 5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>
      <dsp:nvSpPr>
        <dsp:cNvPr id="7" name="同侧圆角矩形 6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>
      <dsp:nvSpPr>
        <dsp:cNvPr id="8" name="圆角矩形 7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>
      <dsp:nvSpPr>
        <dsp:cNvPr id="9" name="同侧圆角矩形 8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>
      <dsp:nvSpPr>
        <dsp:cNvPr id="10" name="圆角矩形 9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>
      <dsp:nvSpPr>
        <dsp:cNvPr id="11" name="同侧圆角矩形 10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>
      <dsp:nvSpPr>
        <dsp:cNvPr id="12" name="圆角矩形 11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7332038" cy="4486728"/>
        <a:chOff x="0" y="0"/>
        <a:chExt cx="0" cy="0"/>
      </a:xfrm>
    </dsp:grpSpPr>
    <dsp:sp>
      <dsp:nvSpPr>
        <dsp:cNvPr id="1" name="圆角矩形 0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>
      <dsp:nvSpPr>
        <dsp:cNvPr id="2" name="形状 1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>
      <dsp:nvSpPr>
        <dsp:cNvPr id="3" name="圆角矩形 2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>
      <dsp:nvSpPr>
        <dsp:cNvPr id="4" name="圆角矩形 3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>
      <dsp:nvSpPr>
        <dsp:cNvPr id="5" name="环形箭头 4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>
      <dsp:nvSpPr>
        <dsp:cNvPr id="6" name="圆角矩形 5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>
      <dsp:nvSpPr>
        <dsp:cNvPr id="7" name="圆角矩形 6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>
      <dsp:nvSpPr>
        <dsp:cNvPr id="8" name="圆角矩形 7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6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dirty="0" smtClean="0"/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6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dirty="0" smtClean="0"/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SLIDEtoME\TP模板\新建文件夹 (11)\bg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11)\bg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24" y="0"/>
            <a:ext cx="9159924" cy="686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11)\bg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628800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20888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SLIDEtoME\TP模板\新建文件夹 (11)\bg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简洁的翻页背景</a:t>
            </a:r>
            <a:r>
              <a:rPr lang="en-US" altLang="zh-CN" dirty="0"/>
              <a:t>PowerPoint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/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/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/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/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/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/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/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/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/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/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/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/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/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/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/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/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/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60232" y="6525344"/>
            <a:ext cx="9147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/>
          <p:nvPr/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39368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  <a:endParaRPr lang="zh-CN" altLang="en-US" dirty="0"/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  <a:endParaRPr lang="zh-CN" altLang="en-US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  <a:endParaRPr lang="zh-CN" altLang="en-US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  <a:endParaRPr lang="zh-CN" altLang="en-US" dirty="0" smtClean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www.slideto.Me brown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A83800"/>
      </a:accent1>
      <a:accent2>
        <a:srgbClr val="F16801"/>
      </a:accent2>
      <a:accent3>
        <a:srgbClr val="C00000"/>
      </a:accent3>
      <a:accent4>
        <a:srgbClr val="FF000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PPT教程网 WWW.PPTOK.COM_001 (3)</Template>
  <TotalTime>0</TotalTime>
  <Words>1285</Words>
  <Application>Kingsoft Office WPP</Application>
  <PresentationFormat>全屏显示(4:3)</PresentationFormat>
  <Paragraphs>281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第一PPT模板网：www.1ppt.com</vt:lpstr>
      <vt:lpstr>简洁的翻页背景PowerPoint模板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</vt:vector>
  </TitlesOfParts>
  <Company>第一PPT模板网：www.1ppt.com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简洁的翻页背景PowerPoint模板</dc:title>
  <dc:creator>第一PPT模板网：www.1ppt.com</dc:creator>
  <cp:keywords>第一PPT模板网：www.1ppt.com</cp:keywords>
  <dc:description>第一PPT模板网：www.1ppt.com</dc:description>
  <cp:category>TP</cp:category>
  <cp:lastModifiedBy>Administrator</cp:lastModifiedBy>
  <cp:revision>3</cp:revision>
  <dcterms:created xsi:type="dcterms:W3CDTF">2015-09-16T01:26:00Z</dcterms:created>
  <dcterms:modified xsi:type="dcterms:W3CDTF">2016-05-05T05:17:07Z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