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639" r:id="rId3"/>
    <p:sldId id="664" r:id="rId4"/>
    <p:sldId id="643" r:id="rId5"/>
    <p:sldId id="642" r:id="rId6"/>
    <p:sldId id="669" r:id="rId7"/>
    <p:sldId id="650" r:id="rId8"/>
    <p:sldId id="666" r:id="rId9"/>
    <p:sldId id="670" r:id="rId10"/>
    <p:sldId id="665" r:id="rId11"/>
    <p:sldId id="667" r:id="rId12"/>
    <p:sldId id="671" r:id="rId13"/>
    <p:sldId id="652" r:id="rId14"/>
    <p:sldId id="668" r:id="rId15"/>
    <p:sldId id="672" r:id="rId16"/>
    <p:sldId id="673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" id="{912B3ED7-30D0-44EE-A0D5-751049F4B74B}">
          <p14:sldIdLst>
            <p14:sldId id="639"/>
            <p14:sldId id="664"/>
          </p14:sldIdLst>
        </p14:section>
        <p14:section name="1" id="{1FEF745F-C575-47AD-BC95-9B93A57EDBF3}">
          <p14:sldIdLst>
            <p14:sldId id="642"/>
            <p14:sldId id="669"/>
            <p14:sldId id="643"/>
          </p14:sldIdLst>
        </p14:section>
        <p14:section name="2" id="{8BC4FFB1-E2C5-45F6-BD96-01F9809A2B26}">
          <p14:sldIdLst>
            <p14:sldId id="650"/>
            <p14:sldId id="666"/>
            <p14:sldId id="670"/>
          </p14:sldIdLst>
        </p14:section>
        <p14:section name="3" id="{5D086D09-ABB3-43F4-89BC-723AF992E6D9}">
          <p14:sldIdLst>
            <p14:sldId id="665"/>
            <p14:sldId id="667"/>
            <p14:sldId id="671"/>
          </p14:sldIdLst>
        </p14:section>
        <p14:section name="4" id="{E1BFEC14-A286-4D88-A561-460A9FF62B6B}">
          <p14:sldIdLst>
            <p14:sldId id="652"/>
            <p14:sldId id="668"/>
            <p14:sldId id="672"/>
            <p14:sldId id="6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B58"/>
    <a:srgbClr val="9DC8CF"/>
    <a:srgbClr val="DDAB86"/>
    <a:srgbClr val="467495"/>
    <a:srgbClr val="F7F6F4"/>
    <a:srgbClr val="768394"/>
    <a:srgbClr val="F2F5F8"/>
    <a:srgbClr val="D7D3D0"/>
    <a:srgbClr val="EFD7CB"/>
    <a:srgbClr val="E2C8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74" autoAdjust="0"/>
    <p:restoredTop sz="94660"/>
  </p:normalViewPr>
  <p:slideViewPr>
    <p:cSldViewPr snapToGrid="0">
      <p:cViewPr>
        <p:scale>
          <a:sx n="66" d="100"/>
          <a:sy n="66" d="100"/>
        </p:scale>
        <p:origin x="1066" y="11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5</c:v>
                </c:pt>
                <c:pt idx="6">
                  <c:v>6</c:v>
                </c:pt>
                <c:pt idx="7">
                  <c:v>6.5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1"/>
        <c:axId val="648997312"/>
        <c:axId val="755547536"/>
      </c:lineChart>
      <c:catAx>
        <c:axId val="648997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55547536"/>
        <c:crosses val="autoZero"/>
        <c:auto val="1"/>
        <c:lblAlgn val="ctr"/>
        <c:lblOffset val="100"/>
        <c:noMultiLvlLbl val="0"/>
      </c:catAx>
      <c:valAx>
        <c:axId val="755547536"/>
        <c:scaling>
          <c:orientation val="minMax"/>
          <c:min val="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489973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5977796" y="2062229"/>
            <a:ext cx="614416" cy="61441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5690441" y="2226868"/>
            <a:ext cx="811119" cy="747897"/>
          </a:xfrm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 wrap="none" lIns="0" tIns="0" rIns="0" bIns="0">
            <a:spAutoFit/>
          </a:bodyPr>
          <a:lstStyle>
            <a:lvl1pPr marL="0" indent="0" algn="ctr">
              <a:buNone/>
              <a:defRPr lang="zh-CN" altLang="en-US" sz="5400" b="0" smtClean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914400" lvl="0" indent="-11430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18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2608162" y="3105880"/>
            <a:ext cx="697567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4400" b="1" spc="600" smtClean="0">
                <a:solidFill>
                  <a:schemeClr val="accent1"/>
                </a:solidFill>
                <a:latin typeface="+mj-ea"/>
                <a:ea typeface="+mj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zh-CN" altLang="en-US"/>
              <a:t>输入您的标题</a:t>
            </a:r>
            <a:endParaRPr lang="zh-CN" altLang="en-US"/>
          </a:p>
        </p:txBody>
      </p:sp>
      <p:sp>
        <p:nvSpPr>
          <p:cNvPr id="19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1609344" y="3849492"/>
            <a:ext cx="89733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altLang="en-US" sz="1200" spc="100" smtClean="0">
                <a:solidFill>
                  <a:schemeClr val="bg2">
                    <a:lumMod val="10000"/>
                  </a:schemeClr>
                </a:solidFill>
                <a:latin typeface="+mn-ea"/>
                <a:ea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/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 hasCustomPrompt="1"/>
          </p:nvPr>
        </p:nvSpPr>
        <p:spPr>
          <a:xfrm>
            <a:off x="5199063" y="4466630"/>
            <a:ext cx="1790700" cy="263525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400" spc="3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/>
              <a:t>Part one</a:t>
            </a: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5164455" y="4429125"/>
            <a:ext cx="1863090" cy="27465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3983" y="-5716"/>
            <a:ext cx="1164603" cy="788514"/>
            <a:chOff x="-13983" y="-5716"/>
            <a:chExt cx="1164603" cy="788514"/>
          </a:xfrm>
        </p:grpSpPr>
        <p:sp>
          <p:nvSpPr>
            <p:cNvPr id="5" name="任意多边形: 形状 4"/>
            <p:cNvSpPr/>
            <p:nvPr/>
          </p:nvSpPr>
          <p:spPr>
            <a:xfrm>
              <a:off x="0" y="0"/>
              <a:ext cx="1150620" cy="782798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 flipV="1">
              <a:off x="-13983" y="-5716"/>
              <a:ext cx="1122693" cy="45878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258915" y="296647"/>
              <a:ext cx="421170" cy="421170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641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" name="标题 1"/>
          <p:cNvSpPr>
            <a:spLocks noGrp="1"/>
          </p:cNvSpPr>
          <p:nvPr userDrawn="1">
            <p:ph type="title"/>
          </p:nvPr>
        </p:nvSpPr>
        <p:spPr>
          <a:xfrm>
            <a:off x="609600" y="286252"/>
            <a:ext cx="5486399" cy="44196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spc="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0972800" y="5904909"/>
            <a:ext cx="1219200" cy="953090"/>
            <a:chOff x="9965802" y="5117704"/>
            <a:chExt cx="2226198" cy="1740295"/>
          </a:xfrm>
        </p:grpSpPr>
        <p:sp>
          <p:nvSpPr>
            <p:cNvPr id="9" name="任意多边形: 形状 8"/>
            <p:cNvSpPr/>
            <p:nvPr/>
          </p:nvSpPr>
          <p:spPr>
            <a:xfrm>
              <a:off x="9965802" y="5621207"/>
              <a:ext cx="2226197" cy="1236792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11791722" y="5117704"/>
              <a:ext cx="400278" cy="800556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84960" y="2067594"/>
            <a:ext cx="9022080" cy="2722813"/>
            <a:chOff x="1584960" y="2100168"/>
            <a:chExt cx="9022080" cy="2722813"/>
          </a:xfrm>
        </p:grpSpPr>
        <p:sp>
          <p:nvSpPr>
            <p:cNvPr id="81" name="矩形 80"/>
            <p:cNvSpPr/>
            <p:nvPr/>
          </p:nvSpPr>
          <p:spPr>
            <a:xfrm>
              <a:off x="3326011" y="2901788"/>
              <a:ext cx="5539979" cy="7386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fontAlgn="base"/>
              <a:r>
                <a:rPr lang="zh-CN" altLang="en-US" sz="4800" b="1" i="0" spc="600">
                  <a:effectLst/>
                  <a:latin typeface="+mj-ea"/>
                  <a:ea typeface="+mj-ea"/>
                </a:rPr>
                <a:t>部门季度工作汇报</a:t>
              </a:r>
              <a:endParaRPr lang="zh-CN" altLang="en-US" sz="4800" b="1" i="0" spc="600">
                <a:effectLst/>
                <a:latin typeface="+mj-ea"/>
                <a:ea typeface="+mj-ea"/>
              </a:endParaRPr>
            </a:p>
          </p:txBody>
        </p:sp>
        <p:sp>
          <p:nvSpPr>
            <p:cNvPr id="2" name="textcount"/>
            <p:cNvSpPr txBox="1"/>
            <p:nvPr/>
          </p:nvSpPr>
          <p:spPr>
            <a:xfrm>
              <a:off x="1584960" y="3664363"/>
              <a:ext cx="9022080" cy="534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</a:rPr>
                <a:t>Lorem ipsum dolor sit amet, consectetuer adipiscing elit. Maecenas porttitor congue massa. Fusce posuere, magna sed pulvinar ultricies, purus lectus malesuada libero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2" name="textcount"/>
            <p:cNvSpPr txBox="1"/>
            <p:nvPr/>
          </p:nvSpPr>
          <p:spPr>
            <a:xfrm>
              <a:off x="3596640" y="4456401"/>
              <a:ext cx="4998720" cy="3194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汇报人：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     </a:t>
              </a: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部门：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</a:t>
              </a:r>
              <a:endParaRPr lang="en-US" altLang="zh-CN" spc="3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845237" y="2100168"/>
              <a:ext cx="2501526" cy="604798"/>
            </a:xfrm>
            <a:custGeom>
              <a:avLst/>
              <a:gdLst>
                <a:gd name="connsiteX0" fmla="*/ 3310990 w 3358105"/>
                <a:gd name="connsiteY0" fmla="*/ 717667 h 811897"/>
                <a:gd name="connsiteX1" fmla="*/ 3358105 w 3358105"/>
                <a:gd name="connsiteY1" fmla="*/ 764782 h 811897"/>
                <a:gd name="connsiteX2" fmla="*/ 3310990 w 3358105"/>
                <a:gd name="connsiteY2" fmla="*/ 811897 h 811897"/>
                <a:gd name="connsiteX3" fmla="*/ 3263875 w 3358105"/>
                <a:gd name="connsiteY3" fmla="*/ 764782 h 811897"/>
                <a:gd name="connsiteX4" fmla="*/ 3310990 w 3358105"/>
                <a:gd name="connsiteY4" fmla="*/ 717667 h 811897"/>
                <a:gd name="connsiteX5" fmla="*/ 2570941 w 3358105"/>
                <a:gd name="connsiteY5" fmla="*/ 214212 h 811897"/>
                <a:gd name="connsiteX6" fmla="*/ 2554123 w 3358105"/>
                <a:gd name="connsiteY6" fmla="*/ 247713 h 811897"/>
                <a:gd name="connsiteX7" fmla="*/ 2710630 w 3358105"/>
                <a:gd name="connsiteY7" fmla="*/ 565470 h 811897"/>
                <a:gd name="connsiteX8" fmla="*/ 2741104 w 3358105"/>
                <a:gd name="connsiteY8" fmla="*/ 583734 h 811897"/>
                <a:gd name="connsiteX9" fmla="*/ 2768416 w 3358105"/>
                <a:gd name="connsiteY9" fmla="*/ 565470 h 811897"/>
                <a:gd name="connsiteX10" fmla="*/ 2904977 w 3358105"/>
                <a:gd name="connsiteY10" fmla="*/ 285284 h 811897"/>
                <a:gd name="connsiteX11" fmla="*/ 2916548 w 3358105"/>
                <a:gd name="connsiteY11" fmla="*/ 274117 h 811897"/>
                <a:gd name="connsiteX12" fmla="*/ 2999527 w 3358105"/>
                <a:gd name="connsiteY12" fmla="*/ 274117 h 811897"/>
                <a:gd name="connsiteX13" fmla="*/ 3002689 w 3358105"/>
                <a:gd name="connsiteY13" fmla="*/ 285284 h 811897"/>
                <a:gd name="connsiteX14" fmla="*/ 2908139 w 3358105"/>
                <a:gd name="connsiteY14" fmla="*/ 473073 h 811897"/>
                <a:gd name="connsiteX15" fmla="*/ 2896568 w 3358105"/>
                <a:gd name="connsiteY15" fmla="*/ 473073 h 811897"/>
                <a:gd name="connsiteX16" fmla="*/ 2866094 w 3358105"/>
                <a:gd name="connsiteY16" fmla="*/ 407079 h 811897"/>
                <a:gd name="connsiteX17" fmla="*/ 2832492 w 3358105"/>
                <a:gd name="connsiteY17" fmla="*/ 470046 h 811897"/>
                <a:gd name="connsiteX18" fmla="*/ 2832492 w 3358105"/>
                <a:gd name="connsiteY18" fmla="*/ 481213 h 811897"/>
                <a:gd name="connsiteX19" fmla="*/ 2874537 w 3358105"/>
                <a:gd name="connsiteY19" fmla="*/ 565470 h 811897"/>
                <a:gd name="connsiteX20" fmla="*/ 2930204 w 3358105"/>
                <a:gd name="connsiteY20" fmla="*/ 567488 h 811897"/>
                <a:gd name="connsiteX21" fmla="*/ 3085668 w 3358105"/>
                <a:gd name="connsiteY21" fmla="*/ 250774 h 811897"/>
                <a:gd name="connsiteX22" fmla="*/ 3088831 w 3358105"/>
                <a:gd name="connsiteY22" fmla="*/ 229449 h 811897"/>
                <a:gd name="connsiteX23" fmla="*/ 3072013 w 3358105"/>
                <a:gd name="connsiteY23" fmla="*/ 216230 h 811897"/>
                <a:gd name="connsiteX24" fmla="*/ 2879784 w 3358105"/>
                <a:gd name="connsiteY24" fmla="*/ 216230 h 811897"/>
                <a:gd name="connsiteX25" fmla="*/ 2860847 w 3358105"/>
                <a:gd name="connsiteY25" fmla="*/ 234528 h 811897"/>
                <a:gd name="connsiteX26" fmla="*/ 2746351 w 3358105"/>
                <a:gd name="connsiteY26" fmla="*/ 470046 h 811897"/>
                <a:gd name="connsiteX27" fmla="*/ 2735857 w 3358105"/>
                <a:gd name="connsiteY27" fmla="*/ 470046 h 811897"/>
                <a:gd name="connsiteX28" fmla="*/ 2643392 w 3358105"/>
                <a:gd name="connsiteY28" fmla="*/ 287302 h 811897"/>
                <a:gd name="connsiteX29" fmla="*/ 2643392 w 3358105"/>
                <a:gd name="connsiteY29" fmla="*/ 274117 h 811897"/>
                <a:gd name="connsiteX30" fmla="*/ 2721158 w 3358105"/>
                <a:gd name="connsiteY30" fmla="*/ 274117 h 811897"/>
                <a:gd name="connsiteX31" fmla="*/ 2737976 w 3358105"/>
                <a:gd name="connsiteY31" fmla="*/ 287302 h 811897"/>
                <a:gd name="connsiteX32" fmla="*/ 2776792 w 3358105"/>
                <a:gd name="connsiteY32" fmla="*/ 367490 h 811897"/>
                <a:gd name="connsiteX33" fmla="*/ 2810427 w 3358105"/>
                <a:gd name="connsiteY33" fmla="*/ 295442 h 811897"/>
                <a:gd name="connsiteX34" fmla="*/ 2779953 w 3358105"/>
                <a:gd name="connsiteY34" fmla="*/ 232476 h 811897"/>
                <a:gd name="connsiteX35" fmla="*/ 2759974 w 3358105"/>
                <a:gd name="connsiteY35" fmla="*/ 214212 h 811897"/>
                <a:gd name="connsiteX36" fmla="*/ 701424 w 3358105"/>
                <a:gd name="connsiteY36" fmla="*/ 101972 h 811897"/>
                <a:gd name="connsiteX37" fmla="*/ 718545 w 3358105"/>
                <a:gd name="connsiteY37" fmla="*/ 106772 h 811897"/>
                <a:gd name="connsiteX38" fmla="*/ 756927 w 3358105"/>
                <a:gd name="connsiteY38" fmla="*/ 167583 h 811897"/>
                <a:gd name="connsiteX39" fmla="*/ 756927 w 3358105"/>
                <a:gd name="connsiteY39" fmla="*/ 665283 h 811897"/>
                <a:gd name="connsiteX40" fmla="*/ 719046 w 3358105"/>
                <a:gd name="connsiteY40" fmla="*/ 725958 h 811897"/>
                <a:gd name="connsiteX41" fmla="*/ 653706 w 3358105"/>
                <a:gd name="connsiteY41" fmla="*/ 715797 h 811897"/>
                <a:gd name="connsiteX42" fmla="*/ 378468 w 3358105"/>
                <a:gd name="connsiteY42" fmla="*/ 470801 h 811897"/>
                <a:gd name="connsiteX43" fmla="*/ 103176 w 3358105"/>
                <a:gd name="connsiteY43" fmla="*/ 715745 h 811897"/>
                <a:gd name="connsiteX44" fmla="*/ 37819 w 3358105"/>
                <a:gd name="connsiteY44" fmla="*/ 725923 h 811897"/>
                <a:gd name="connsiteX45" fmla="*/ 7 w 3358105"/>
                <a:gd name="connsiteY45" fmla="*/ 665283 h 811897"/>
                <a:gd name="connsiteX46" fmla="*/ 7 w 3358105"/>
                <a:gd name="connsiteY46" fmla="*/ 168482 h 811897"/>
                <a:gd name="connsiteX47" fmla="*/ 38632 w 3358105"/>
                <a:gd name="connsiteY47" fmla="*/ 107426 h 811897"/>
                <a:gd name="connsiteX48" fmla="*/ 104524 w 3358105"/>
                <a:gd name="connsiteY48" fmla="*/ 119196 h 811897"/>
                <a:gd name="connsiteX49" fmla="*/ 320299 w 3358105"/>
                <a:gd name="connsiteY49" fmla="*/ 308461 h 811897"/>
                <a:gd name="connsiteX50" fmla="*/ 324532 w 3358105"/>
                <a:gd name="connsiteY50" fmla="*/ 313350 h 811897"/>
                <a:gd name="connsiteX51" fmla="*/ 267037 w 3358105"/>
                <a:gd name="connsiteY51" fmla="*/ 365522 h 811897"/>
                <a:gd name="connsiteX52" fmla="*/ 77774 w 3358105"/>
                <a:gd name="connsiteY52" fmla="*/ 201264 h 811897"/>
                <a:gd name="connsiteX53" fmla="*/ 77774 w 3358105"/>
                <a:gd name="connsiteY53" fmla="*/ 633918 h 811897"/>
                <a:gd name="connsiteX54" fmla="*/ 378468 w 3358105"/>
                <a:gd name="connsiteY54" fmla="*/ 366317 h 811897"/>
                <a:gd name="connsiteX55" fmla="*/ 679162 w 3358105"/>
                <a:gd name="connsiteY55" fmla="*/ 633918 h 811897"/>
                <a:gd name="connsiteX56" fmla="*/ 679162 w 3358105"/>
                <a:gd name="connsiteY56" fmla="*/ 199882 h 811897"/>
                <a:gd name="connsiteX57" fmla="*/ 487011 w 3358105"/>
                <a:gd name="connsiteY57" fmla="*/ 362862 h 811897"/>
                <a:gd name="connsiteX58" fmla="*/ 432868 w 3358105"/>
                <a:gd name="connsiteY58" fmla="*/ 310447 h 811897"/>
                <a:gd name="connsiteX59" fmla="*/ 434891 w 3358105"/>
                <a:gd name="connsiteY59" fmla="*/ 308167 h 811897"/>
                <a:gd name="connsiteX60" fmla="*/ 652876 w 3358105"/>
                <a:gd name="connsiteY60" fmla="*/ 117935 h 811897"/>
                <a:gd name="connsiteX61" fmla="*/ 701424 w 3358105"/>
                <a:gd name="connsiteY61" fmla="*/ 101972 h 811897"/>
                <a:gd name="connsiteX62" fmla="*/ 897563 w 3358105"/>
                <a:gd name="connsiteY62" fmla="*/ 101465 h 811897"/>
                <a:gd name="connsiteX63" fmla="*/ 1339964 w 3358105"/>
                <a:gd name="connsiteY63" fmla="*/ 101465 h 811897"/>
                <a:gd name="connsiteX64" fmla="*/ 1458703 w 3358105"/>
                <a:gd name="connsiteY64" fmla="*/ 154346 h 811897"/>
                <a:gd name="connsiteX65" fmla="*/ 1449803 w 3358105"/>
                <a:gd name="connsiteY65" fmla="*/ 412010 h 811897"/>
                <a:gd name="connsiteX66" fmla="*/ 1342660 w 3358105"/>
                <a:gd name="connsiteY66" fmla="*/ 454383 h 811897"/>
                <a:gd name="connsiteX67" fmla="*/ 1341898 w 3358105"/>
                <a:gd name="connsiteY67" fmla="*/ 454383 h 811897"/>
                <a:gd name="connsiteX68" fmla="*/ 977264 w 3358105"/>
                <a:gd name="connsiteY68" fmla="*/ 452966 h 811897"/>
                <a:gd name="connsiteX69" fmla="*/ 943409 w 3358105"/>
                <a:gd name="connsiteY69" fmla="*/ 484332 h 811897"/>
                <a:gd name="connsiteX70" fmla="*/ 942545 w 3358105"/>
                <a:gd name="connsiteY70" fmla="*/ 692311 h 811897"/>
                <a:gd name="connsiteX71" fmla="*/ 903697 w 3358105"/>
                <a:gd name="connsiteY71" fmla="*/ 731419 h 811897"/>
                <a:gd name="connsiteX72" fmla="*/ 903525 w 3358105"/>
                <a:gd name="connsiteY72" fmla="*/ 731419 h 811897"/>
                <a:gd name="connsiteX73" fmla="*/ 864849 w 3358105"/>
                <a:gd name="connsiteY73" fmla="*/ 692070 h 811897"/>
                <a:gd name="connsiteX74" fmla="*/ 865800 w 3358105"/>
                <a:gd name="connsiteY74" fmla="*/ 483467 h 811897"/>
                <a:gd name="connsiteX75" fmla="*/ 977211 w 3358105"/>
                <a:gd name="connsiteY75" fmla="*/ 374596 h 811897"/>
                <a:gd name="connsiteX76" fmla="*/ 977645 w 3358105"/>
                <a:gd name="connsiteY76" fmla="*/ 374596 h 811897"/>
                <a:gd name="connsiteX77" fmla="*/ 1342279 w 3358105"/>
                <a:gd name="connsiteY77" fmla="*/ 376013 h 811897"/>
                <a:gd name="connsiteX78" fmla="*/ 1342589 w 3358105"/>
                <a:gd name="connsiteY78" fmla="*/ 376013 h 811897"/>
                <a:gd name="connsiteX79" fmla="*/ 1395886 w 3358105"/>
                <a:gd name="connsiteY79" fmla="*/ 355569 h 811897"/>
                <a:gd name="connsiteX80" fmla="*/ 1400879 w 3358105"/>
                <a:gd name="connsiteY80" fmla="*/ 206709 h 811897"/>
                <a:gd name="connsiteX81" fmla="*/ 1339964 w 3358105"/>
                <a:gd name="connsiteY81" fmla="*/ 179835 h 811897"/>
                <a:gd name="connsiteX82" fmla="*/ 897563 w 3358105"/>
                <a:gd name="connsiteY82" fmla="*/ 179835 h 811897"/>
                <a:gd name="connsiteX83" fmla="*/ 859200 w 3358105"/>
                <a:gd name="connsiteY83" fmla="*/ 139828 h 811897"/>
                <a:gd name="connsiteX84" fmla="*/ 897563 w 3358105"/>
                <a:gd name="connsiteY84" fmla="*/ 101465 h 811897"/>
                <a:gd name="connsiteX85" fmla="*/ 1760469 w 3358105"/>
                <a:gd name="connsiteY85" fmla="*/ 97802 h 811897"/>
                <a:gd name="connsiteX86" fmla="*/ 2168445 w 3358105"/>
                <a:gd name="connsiteY86" fmla="*/ 97802 h 811897"/>
                <a:gd name="connsiteX87" fmla="*/ 2206809 w 3358105"/>
                <a:gd name="connsiteY87" fmla="*/ 137809 h 811897"/>
                <a:gd name="connsiteX88" fmla="*/ 2168445 w 3358105"/>
                <a:gd name="connsiteY88" fmla="*/ 176172 h 811897"/>
                <a:gd name="connsiteX89" fmla="*/ 1760469 w 3358105"/>
                <a:gd name="connsiteY89" fmla="*/ 176172 h 811897"/>
                <a:gd name="connsiteX90" fmla="*/ 1659494 w 3358105"/>
                <a:gd name="connsiteY90" fmla="*/ 274452 h 811897"/>
                <a:gd name="connsiteX91" fmla="*/ 1688008 w 3358105"/>
                <a:gd name="connsiteY91" fmla="*/ 342885 h 811897"/>
                <a:gd name="connsiteX92" fmla="*/ 1760433 w 3358105"/>
                <a:gd name="connsiteY92" fmla="*/ 372729 h 811897"/>
                <a:gd name="connsiteX93" fmla="*/ 1761074 w 3358105"/>
                <a:gd name="connsiteY93" fmla="*/ 372729 h 811897"/>
                <a:gd name="connsiteX94" fmla="*/ 2049566 w 3358105"/>
                <a:gd name="connsiteY94" fmla="*/ 371002 h 811897"/>
                <a:gd name="connsiteX95" fmla="*/ 2050673 w 3358105"/>
                <a:gd name="connsiteY95" fmla="*/ 371002 h 811897"/>
                <a:gd name="connsiteX96" fmla="*/ 2177864 w 3358105"/>
                <a:gd name="connsiteY96" fmla="*/ 423622 h 811897"/>
                <a:gd name="connsiteX97" fmla="*/ 2229292 w 3358105"/>
                <a:gd name="connsiteY97" fmla="*/ 547667 h 811897"/>
                <a:gd name="connsiteX98" fmla="*/ 2229292 w 3358105"/>
                <a:gd name="connsiteY98" fmla="*/ 551124 h 811897"/>
                <a:gd name="connsiteX99" fmla="*/ 2050655 w 3358105"/>
                <a:gd name="connsiteY99" fmla="*/ 727721 h 811897"/>
                <a:gd name="connsiteX100" fmla="*/ 1639016 w 3358105"/>
                <a:gd name="connsiteY100" fmla="*/ 727721 h 811897"/>
                <a:gd name="connsiteX101" fmla="*/ 1600652 w 3358105"/>
                <a:gd name="connsiteY101" fmla="*/ 687714 h 811897"/>
                <a:gd name="connsiteX102" fmla="*/ 1639016 w 3358105"/>
                <a:gd name="connsiteY102" fmla="*/ 649350 h 811897"/>
                <a:gd name="connsiteX103" fmla="*/ 2050655 w 3358105"/>
                <a:gd name="connsiteY103" fmla="*/ 649350 h 811897"/>
                <a:gd name="connsiteX104" fmla="*/ 2151612 w 3358105"/>
                <a:gd name="connsiteY104" fmla="*/ 551071 h 811897"/>
                <a:gd name="connsiteX105" fmla="*/ 2151612 w 3358105"/>
                <a:gd name="connsiteY105" fmla="*/ 547615 h 811897"/>
                <a:gd name="connsiteX106" fmla="*/ 2123099 w 3358105"/>
                <a:gd name="connsiteY106" fmla="*/ 479181 h 811897"/>
                <a:gd name="connsiteX107" fmla="*/ 2050673 w 3358105"/>
                <a:gd name="connsiteY107" fmla="*/ 449354 h 811897"/>
                <a:gd name="connsiteX108" fmla="*/ 2050033 w 3358105"/>
                <a:gd name="connsiteY108" fmla="*/ 449354 h 811897"/>
                <a:gd name="connsiteX109" fmla="*/ 1761540 w 3358105"/>
                <a:gd name="connsiteY109" fmla="*/ 451083 h 811897"/>
                <a:gd name="connsiteX110" fmla="*/ 1760433 w 3358105"/>
                <a:gd name="connsiteY110" fmla="*/ 451083 h 811897"/>
                <a:gd name="connsiteX111" fmla="*/ 1633227 w 3358105"/>
                <a:gd name="connsiteY111" fmla="*/ 398461 h 811897"/>
                <a:gd name="connsiteX112" fmla="*/ 1581798 w 3358105"/>
                <a:gd name="connsiteY112" fmla="*/ 274452 h 811897"/>
                <a:gd name="connsiteX113" fmla="*/ 1760469 w 3358105"/>
                <a:gd name="connsiteY113" fmla="*/ 97802 h 811897"/>
                <a:gd name="connsiteX114" fmla="*/ 2820519 w 3358105"/>
                <a:gd name="connsiteY114" fmla="*/ 0 h 811897"/>
                <a:gd name="connsiteX115" fmla="*/ 3202910 w 3358105"/>
                <a:gd name="connsiteY115" fmla="*/ 382391 h 811897"/>
                <a:gd name="connsiteX116" fmla="*/ 2820519 w 3358105"/>
                <a:gd name="connsiteY116" fmla="*/ 764782 h 811897"/>
                <a:gd name="connsiteX117" fmla="*/ 2438128 w 3358105"/>
                <a:gd name="connsiteY117" fmla="*/ 382391 h 811897"/>
                <a:gd name="connsiteX118" fmla="*/ 2820519 w 3358105"/>
                <a:gd name="connsiteY118" fmla="*/ 0 h 81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3358105" h="811897">
                  <a:moveTo>
                    <a:pt x="3310990" y="717667"/>
                  </a:moveTo>
                  <a:cubicBezTo>
                    <a:pt x="3337011" y="717667"/>
                    <a:pt x="3358105" y="738761"/>
                    <a:pt x="3358105" y="764782"/>
                  </a:cubicBezTo>
                  <a:cubicBezTo>
                    <a:pt x="3358105" y="790803"/>
                    <a:pt x="3337011" y="811897"/>
                    <a:pt x="3310990" y="811897"/>
                  </a:cubicBezTo>
                  <a:cubicBezTo>
                    <a:pt x="3284969" y="811897"/>
                    <a:pt x="3263875" y="790803"/>
                    <a:pt x="3263875" y="764782"/>
                  </a:cubicBezTo>
                  <a:cubicBezTo>
                    <a:pt x="3263875" y="738761"/>
                    <a:pt x="3284969" y="717667"/>
                    <a:pt x="3310990" y="717667"/>
                  </a:cubicBezTo>
                  <a:close/>
                  <a:moveTo>
                    <a:pt x="2570941" y="214212"/>
                  </a:moveTo>
                  <a:cubicBezTo>
                    <a:pt x="2541509" y="225379"/>
                    <a:pt x="2554123" y="247713"/>
                    <a:pt x="2554123" y="247713"/>
                  </a:cubicBezTo>
                  <a:lnTo>
                    <a:pt x="2710630" y="565470"/>
                  </a:lnTo>
                  <a:cubicBezTo>
                    <a:pt x="2728491" y="588813"/>
                    <a:pt x="2741104" y="583734"/>
                    <a:pt x="2741104" y="583734"/>
                  </a:cubicBezTo>
                  <a:cubicBezTo>
                    <a:pt x="2757922" y="583734"/>
                    <a:pt x="2768416" y="565470"/>
                    <a:pt x="2768416" y="565470"/>
                  </a:cubicBezTo>
                  <a:lnTo>
                    <a:pt x="2904977" y="285284"/>
                  </a:lnTo>
                  <a:cubicBezTo>
                    <a:pt x="2910225" y="274117"/>
                    <a:pt x="2916548" y="274117"/>
                    <a:pt x="2916548" y="274117"/>
                  </a:cubicBezTo>
                  <a:lnTo>
                    <a:pt x="2999527" y="274117"/>
                  </a:lnTo>
                  <a:cubicBezTo>
                    <a:pt x="3005817" y="275126"/>
                    <a:pt x="3002689" y="285284"/>
                    <a:pt x="3002689" y="285284"/>
                  </a:cubicBezTo>
                  <a:lnTo>
                    <a:pt x="2908139" y="473073"/>
                  </a:lnTo>
                  <a:cubicBezTo>
                    <a:pt x="2903935" y="483231"/>
                    <a:pt x="2896568" y="473073"/>
                    <a:pt x="2896568" y="473073"/>
                  </a:cubicBezTo>
                  <a:lnTo>
                    <a:pt x="2866094" y="407079"/>
                  </a:lnTo>
                  <a:lnTo>
                    <a:pt x="2832492" y="470046"/>
                  </a:lnTo>
                  <a:cubicBezTo>
                    <a:pt x="2831310" y="473674"/>
                    <a:pt x="2831310" y="477584"/>
                    <a:pt x="2832492" y="481213"/>
                  </a:cubicBezTo>
                  <a:lnTo>
                    <a:pt x="2874537" y="565470"/>
                  </a:lnTo>
                  <a:cubicBezTo>
                    <a:pt x="2907096" y="603008"/>
                    <a:pt x="2930204" y="567488"/>
                    <a:pt x="2930204" y="567488"/>
                  </a:cubicBezTo>
                  <a:lnTo>
                    <a:pt x="3085668" y="250774"/>
                  </a:lnTo>
                  <a:cubicBezTo>
                    <a:pt x="3091959" y="239607"/>
                    <a:pt x="3088831" y="229449"/>
                    <a:pt x="3088831" y="229449"/>
                  </a:cubicBezTo>
                  <a:cubicBezTo>
                    <a:pt x="3086713" y="217273"/>
                    <a:pt x="3072013" y="216230"/>
                    <a:pt x="3072013" y="216230"/>
                  </a:cubicBezTo>
                  <a:lnTo>
                    <a:pt x="2879784" y="216230"/>
                  </a:lnTo>
                  <a:cubicBezTo>
                    <a:pt x="2866094" y="216230"/>
                    <a:pt x="2860847" y="234528"/>
                    <a:pt x="2860847" y="234528"/>
                  </a:cubicBezTo>
                  <a:lnTo>
                    <a:pt x="2746351" y="470046"/>
                  </a:lnTo>
                  <a:cubicBezTo>
                    <a:pt x="2741104" y="481213"/>
                    <a:pt x="2735857" y="470046"/>
                    <a:pt x="2735857" y="470046"/>
                  </a:cubicBezTo>
                  <a:lnTo>
                    <a:pt x="2643392" y="287302"/>
                  </a:lnTo>
                  <a:cubicBezTo>
                    <a:pt x="2637102" y="278154"/>
                    <a:pt x="2643392" y="274117"/>
                    <a:pt x="2643392" y="274117"/>
                  </a:cubicBezTo>
                  <a:lnTo>
                    <a:pt x="2721158" y="274117"/>
                  </a:lnTo>
                  <a:cubicBezTo>
                    <a:pt x="2734814" y="276135"/>
                    <a:pt x="2737976" y="287302"/>
                    <a:pt x="2737976" y="287302"/>
                  </a:cubicBezTo>
                  <a:lnTo>
                    <a:pt x="2776792" y="367490"/>
                  </a:lnTo>
                  <a:lnTo>
                    <a:pt x="2810427" y="295442"/>
                  </a:lnTo>
                  <a:lnTo>
                    <a:pt x="2779953" y="232476"/>
                  </a:lnTo>
                  <a:cubicBezTo>
                    <a:pt x="2773663" y="216230"/>
                    <a:pt x="2759974" y="214212"/>
                    <a:pt x="2759974" y="214212"/>
                  </a:cubicBezTo>
                  <a:close/>
                  <a:moveTo>
                    <a:pt x="701424" y="101972"/>
                  </a:moveTo>
                  <a:cubicBezTo>
                    <a:pt x="707243" y="102696"/>
                    <a:pt x="713014" y="104285"/>
                    <a:pt x="718545" y="106772"/>
                  </a:cubicBezTo>
                  <a:cubicBezTo>
                    <a:pt x="742215" y="117695"/>
                    <a:pt x="757248" y="141516"/>
                    <a:pt x="756927" y="167583"/>
                  </a:cubicBezTo>
                  <a:lnTo>
                    <a:pt x="756927" y="665283"/>
                  </a:lnTo>
                  <a:cubicBezTo>
                    <a:pt x="757248" y="691173"/>
                    <a:pt x="742449" y="714879"/>
                    <a:pt x="719046" y="725958"/>
                  </a:cubicBezTo>
                  <a:cubicBezTo>
                    <a:pt x="697205" y="736015"/>
                    <a:pt x="671463" y="732010"/>
                    <a:pt x="653706" y="715797"/>
                  </a:cubicBezTo>
                  <a:lnTo>
                    <a:pt x="378468" y="470801"/>
                  </a:lnTo>
                  <a:lnTo>
                    <a:pt x="103176" y="715745"/>
                  </a:lnTo>
                  <a:cubicBezTo>
                    <a:pt x="85416" y="731963"/>
                    <a:pt x="59671" y="735973"/>
                    <a:pt x="37819" y="725923"/>
                  </a:cubicBezTo>
                  <a:cubicBezTo>
                    <a:pt x="14455" y="714829"/>
                    <a:pt x="-312" y="691146"/>
                    <a:pt x="7" y="665283"/>
                  </a:cubicBezTo>
                  <a:lnTo>
                    <a:pt x="7" y="168482"/>
                  </a:lnTo>
                  <a:cubicBezTo>
                    <a:pt x="-388" y="142265"/>
                    <a:pt x="14772" y="118300"/>
                    <a:pt x="38632" y="107426"/>
                  </a:cubicBezTo>
                  <a:cubicBezTo>
                    <a:pt x="60941" y="97551"/>
                    <a:pt x="87013" y="102209"/>
                    <a:pt x="104524" y="119196"/>
                  </a:cubicBezTo>
                  <a:lnTo>
                    <a:pt x="320299" y="308461"/>
                  </a:lnTo>
                  <a:cubicBezTo>
                    <a:pt x="321842" y="309970"/>
                    <a:pt x="323259" y="311607"/>
                    <a:pt x="324532" y="313350"/>
                  </a:cubicBezTo>
                  <a:lnTo>
                    <a:pt x="267037" y="365522"/>
                  </a:lnTo>
                  <a:lnTo>
                    <a:pt x="77774" y="201264"/>
                  </a:lnTo>
                  <a:lnTo>
                    <a:pt x="77774" y="633918"/>
                  </a:lnTo>
                  <a:lnTo>
                    <a:pt x="378468" y="366317"/>
                  </a:lnTo>
                  <a:lnTo>
                    <a:pt x="679162" y="633918"/>
                  </a:lnTo>
                  <a:lnTo>
                    <a:pt x="679162" y="199882"/>
                  </a:lnTo>
                  <a:lnTo>
                    <a:pt x="487011" y="362862"/>
                  </a:lnTo>
                  <a:lnTo>
                    <a:pt x="432868" y="310447"/>
                  </a:lnTo>
                  <a:cubicBezTo>
                    <a:pt x="433560" y="309705"/>
                    <a:pt x="434131" y="308874"/>
                    <a:pt x="434891" y="308167"/>
                  </a:cubicBezTo>
                  <a:lnTo>
                    <a:pt x="652876" y="117935"/>
                  </a:lnTo>
                  <a:cubicBezTo>
                    <a:pt x="666074" y="105411"/>
                    <a:pt x="683968" y="99799"/>
                    <a:pt x="701424" y="101972"/>
                  </a:cubicBezTo>
                  <a:close/>
                  <a:moveTo>
                    <a:pt x="897563" y="101465"/>
                  </a:moveTo>
                  <a:lnTo>
                    <a:pt x="1339964" y="101465"/>
                  </a:lnTo>
                  <a:cubicBezTo>
                    <a:pt x="1385272" y="101354"/>
                    <a:pt x="1428475" y="120595"/>
                    <a:pt x="1458703" y="154346"/>
                  </a:cubicBezTo>
                  <a:cubicBezTo>
                    <a:pt x="1508057" y="209802"/>
                    <a:pt x="1537921" y="326399"/>
                    <a:pt x="1449803" y="412010"/>
                  </a:cubicBezTo>
                  <a:cubicBezTo>
                    <a:pt x="1420882" y="439408"/>
                    <a:pt x="1382498" y="454588"/>
                    <a:pt x="1342660" y="454383"/>
                  </a:cubicBezTo>
                  <a:lnTo>
                    <a:pt x="1341898" y="454383"/>
                  </a:lnTo>
                  <a:lnTo>
                    <a:pt x="977264" y="452966"/>
                  </a:lnTo>
                  <a:cubicBezTo>
                    <a:pt x="959358" y="452558"/>
                    <a:pt x="944367" y="466447"/>
                    <a:pt x="943409" y="484332"/>
                  </a:cubicBezTo>
                  <a:lnTo>
                    <a:pt x="942545" y="692311"/>
                  </a:lnTo>
                  <a:cubicBezTo>
                    <a:pt x="942594" y="713829"/>
                    <a:pt x="925215" y="731325"/>
                    <a:pt x="903697" y="731419"/>
                  </a:cubicBezTo>
                  <a:lnTo>
                    <a:pt x="903525" y="731419"/>
                  </a:lnTo>
                  <a:cubicBezTo>
                    <a:pt x="881980" y="731228"/>
                    <a:pt x="864668" y="713615"/>
                    <a:pt x="864849" y="692070"/>
                  </a:cubicBezTo>
                  <a:lnTo>
                    <a:pt x="865800" y="483467"/>
                  </a:lnTo>
                  <a:cubicBezTo>
                    <a:pt x="867233" y="422954"/>
                    <a:pt x="916680" y="374635"/>
                    <a:pt x="977211" y="374596"/>
                  </a:cubicBezTo>
                  <a:lnTo>
                    <a:pt x="977645" y="374596"/>
                  </a:lnTo>
                  <a:lnTo>
                    <a:pt x="1342279" y="376013"/>
                  </a:lnTo>
                  <a:lnTo>
                    <a:pt x="1342589" y="376013"/>
                  </a:lnTo>
                  <a:cubicBezTo>
                    <a:pt x="1362325" y="376316"/>
                    <a:pt x="1381415" y="368991"/>
                    <a:pt x="1395886" y="355569"/>
                  </a:cubicBezTo>
                  <a:cubicBezTo>
                    <a:pt x="1456059" y="297106"/>
                    <a:pt x="1418714" y="226755"/>
                    <a:pt x="1400879" y="206709"/>
                  </a:cubicBezTo>
                  <a:cubicBezTo>
                    <a:pt x="1385336" y="189473"/>
                    <a:pt x="1363172" y="179697"/>
                    <a:pt x="1339964" y="179835"/>
                  </a:cubicBezTo>
                  <a:lnTo>
                    <a:pt x="897563" y="179835"/>
                  </a:lnTo>
                  <a:cubicBezTo>
                    <a:pt x="875920" y="179382"/>
                    <a:pt x="858746" y="161469"/>
                    <a:pt x="859200" y="139828"/>
                  </a:cubicBezTo>
                  <a:cubicBezTo>
                    <a:pt x="859640" y="118826"/>
                    <a:pt x="876561" y="101906"/>
                    <a:pt x="897563" y="101465"/>
                  </a:cubicBezTo>
                  <a:close/>
                  <a:moveTo>
                    <a:pt x="1760469" y="97802"/>
                  </a:moveTo>
                  <a:lnTo>
                    <a:pt x="2168445" y="97802"/>
                  </a:lnTo>
                  <a:cubicBezTo>
                    <a:pt x="2190081" y="98257"/>
                    <a:pt x="2207259" y="116168"/>
                    <a:pt x="2206809" y="137809"/>
                  </a:cubicBezTo>
                  <a:cubicBezTo>
                    <a:pt x="2206361" y="158811"/>
                    <a:pt x="2189442" y="175732"/>
                    <a:pt x="2168445" y="176172"/>
                  </a:cubicBezTo>
                  <a:lnTo>
                    <a:pt x="1760469" y="176172"/>
                  </a:lnTo>
                  <a:cubicBezTo>
                    <a:pt x="1705474" y="175499"/>
                    <a:pt x="1660310" y="219458"/>
                    <a:pt x="1659494" y="274452"/>
                  </a:cubicBezTo>
                  <a:cubicBezTo>
                    <a:pt x="1659496" y="300151"/>
                    <a:pt x="1669761" y="324786"/>
                    <a:pt x="1688008" y="342885"/>
                  </a:cubicBezTo>
                  <a:cubicBezTo>
                    <a:pt x="1707180" y="362130"/>
                    <a:pt x="1733267" y="372879"/>
                    <a:pt x="1760433" y="372729"/>
                  </a:cubicBezTo>
                  <a:lnTo>
                    <a:pt x="1761074" y="372729"/>
                  </a:lnTo>
                  <a:lnTo>
                    <a:pt x="2049566" y="371002"/>
                  </a:lnTo>
                  <a:lnTo>
                    <a:pt x="2050673" y="371002"/>
                  </a:lnTo>
                  <a:cubicBezTo>
                    <a:pt x="2098404" y="370807"/>
                    <a:pt x="2144217" y="389761"/>
                    <a:pt x="2177864" y="423622"/>
                  </a:cubicBezTo>
                  <a:cubicBezTo>
                    <a:pt x="2210871" y="456459"/>
                    <a:pt x="2229379" y="501114"/>
                    <a:pt x="2229292" y="547667"/>
                  </a:cubicBezTo>
                  <a:lnTo>
                    <a:pt x="2229292" y="551124"/>
                  </a:lnTo>
                  <a:cubicBezTo>
                    <a:pt x="2228600" y="649163"/>
                    <a:pt x="2148693" y="728151"/>
                    <a:pt x="2050655" y="727721"/>
                  </a:cubicBezTo>
                  <a:lnTo>
                    <a:pt x="1639016" y="727721"/>
                  </a:lnTo>
                  <a:cubicBezTo>
                    <a:pt x="1617375" y="727266"/>
                    <a:pt x="1600199" y="709355"/>
                    <a:pt x="1600652" y="687714"/>
                  </a:cubicBezTo>
                  <a:cubicBezTo>
                    <a:pt x="1601093" y="666711"/>
                    <a:pt x="1618014" y="649791"/>
                    <a:pt x="1639016" y="649350"/>
                  </a:cubicBezTo>
                  <a:lnTo>
                    <a:pt x="2050655" y="649350"/>
                  </a:lnTo>
                  <a:cubicBezTo>
                    <a:pt x="2105645" y="650014"/>
                    <a:pt x="2150801" y="606057"/>
                    <a:pt x="2151612" y="551071"/>
                  </a:cubicBezTo>
                  <a:lnTo>
                    <a:pt x="2151612" y="547615"/>
                  </a:lnTo>
                  <a:cubicBezTo>
                    <a:pt x="2151612" y="521915"/>
                    <a:pt x="2141349" y="497281"/>
                    <a:pt x="2123099" y="479181"/>
                  </a:cubicBezTo>
                  <a:cubicBezTo>
                    <a:pt x="2103916" y="459948"/>
                    <a:pt x="2077839" y="449204"/>
                    <a:pt x="2050673" y="449354"/>
                  </a:cubicBezTo>
                  <a:lnTo>
                    <a:pt x="2050033" y="449354"/>
                  </a:lnTo>
                  <a:lnTo>
                    <a:pt x="1761540" y="451083"/>
                  </a:lnTo>
                  <a:lnTo>
                    <a:pt x="1760433" y="451083"/>
                  </a:lnTo>
                  <a:cubicBezTo>
                    <a:pt x="1712697" y="451279"/>
                    <a:pt x="1666875" y="432323"/>
                    <a:pt x="1633227" y="398461"/>
                  </a:cubicBezTo>
                  <a:cubicBezTo>
                    <a:pt x="1600237" y="365633"/>
                    <a:pt x="1581722" y="320990"/>
                    <a:pt x="1581798" y="274452"/>
                  </a:cubicBezTo>
                  <a:cubicBezTo>
                    <a:pt x="1582462" y="176378"/>
                    <a:pt x="1662393" y="97351"/>
                    <a:pt x="1760469" y="97802"/>
                  </a:cubicBezTo>
                  <a:close/>
                  <a:moveTo>
                    <a:pt x="2820519" y="0"/>
                  </a:moveTo>
                  <a:cubicBezTo>
                    <a:pt x="3031708" y="0"/>
                    <a:pt x="3202910" y="171202"/>
                    <a:pt x="3202910" y="382391"/>
                  </a:cubicBezTo>
                  <a:cubicBezTo>
                    <a:pt x="3202910" y="593580"/>
                    <a:pt x="3031708" y="764782"/>
                    <a:pt x="2820519" y="764782"/>
                  </a:cubicBezTo>
                  <a:cubicBezTo>
                    <a:pt x="2609330" y="764782"/>
                    <a:pt x="2438128" y="593580"/>
                    <a:pt x="2438128" y="382391"/>
                  </a:cubicBezTo>
                  <a:cubicBezTo>
                    <a:pt x="2438128" y="171202"/>
                    <a:pt x="2609330" y="0"/>
                    <a:pt x="2820519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3931920" y="4411991"/>
              <a:ext cx="4328160" cy="410990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207891" y="1342020"/>
            <a:ext cx="5984111" cy="3078480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03.</a:t>
            </a:r>
            <a:r>
              <a:rPr lang="zh-CN" altLang="en-US">
                <a:latin typeface="+mj-ea"/>
              </a:rPr>
              <a:t>存在问题及不足</a:t>
            </a:r>
            <a:endParaRPr lang="zh-CN" altLang="en-US"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342020"/>
            <a:ext cx="5984111" cy="307848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81844" y="4185805"/>
            <a:ext cx="10628313" cy="1376195"/>
            <a:chOff x="609599" y="4398265"/>
            <a:chExt cx="10628313" cy="1376195"/>
          </a:xfrm>
        </p:grpSpPr>
        <p:sp>
          <p:nvSpPr>
            <p:cNvPr id="6" name="矩形 5"/>
            <p:cNvSpPr/>
            <p:nvPr/>
          </p:nvSpPr>
          <p:spPr>
            <a:xfrm>
              <a:off x="609599" y="4960070"/>
              <a:ext cx="4632961" cy="8143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1B3868"/>
                </a:buClr>
              </a:pPr>
              <a:r>
                <a:rPr lang="en-US" altLang="zh-CN" sz="1400">
                  <a:latin typeface="+mn-ea"/>
                </a:rPr>
                <a:t>Lorem ipsum dolor sit amet, consectetuer adipiscing elit. Maecenas porttitor congue massa. Fusce posuere, magna sed pulvinar ultricies</a:t>
              </a:r>
              <a:endParaRPr lang="en-US" altLang="zh-CN" sz="1400">
                <a:latin typeface="+mn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493996" y="4398265"/>
              <a:ext cx="2864168" cy="468922"/>
              <a:chOff x="237461" y="2340865"/>
              <a:chExt cx="3612512" cy="46892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237461" y="2340865"/>
                <a:ext cx="3612512" cy="468922"/>
              </a:xfrm>
              <a:prstGeom prst="roundRect">
                <a:avLst>
                  <a:gd name="adj" fmla="val 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01674" y="2390660"/>
                <a:ext cx="318161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>
                    <a:solidFill>
                      <a:schemeClr val="bg1"/>
                    </a:solidFill>
                    <a:latin typeface="+mj-ea"/>
                    <a:ea typeface="+mj-ea"/>
                  </a:rPr>
                  <a:t>输入标题文字</a:t>
                </a:r>
                <a:endPara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604951" y="4960070"/>
              <a:ext cx="4632961" cy="8143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buClr>
                  <a:srgbClr val="1B3868"/>
                </a:buClr>
              </a:pPr>
              <a:r>
                <a:rPr lang="en-US" altLang="zh-CN" sz="1400">
                  <a:latin typeface="+mn-ea"/>
                </a:rPr>
                <a:t>Lorem ipsum dolor sit amet, consectetuer adipiscing elit. Maecenas porttitor congue massa. Fusce posuere, magna sed pulvinar ultricies</a:t>
              </a:r>
              <a:endParaRPr lang="en-US" altLang="zh-CN" sz="1400"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489348" y="4398265"/>
              <a:ext cx="2864168" cy="468922"/>
              <a:chOff x="237461" y="2340865"/>
              <a:chExt cx="3612512" cy="468922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237461" y="2340865"/>
                <a:ext cx="3612512" cy="468922"/>
              </a:xfrm>
              <a:prstGeom prst="roundRect">
                <a:avLst>
                  <a:gd name="adj" fmla="val 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01674" y="2390660"/>
                <a:ext cx="318161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2400" spc="300">
                    <a:solidFill>
                      <a:schemeClr val="bg1"/>
                    </a:solidFill>
                    <a:latin typeface="+mj-ea"/>
                    <a:ea typeface="+mj-ea"/>
                  </a:rPr>
                  <a:t>输入标题文字</a:t>
                </a:r>
                <a:endParaRPr lang="zh-CN" altLang="en-US" sz="2400" spc="3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03.</a:t>
            </a:r>
            <a:r>
              <a:rPr lang="zh-CN" altLang="en-US">
                <a:latin typeface="+mj-ea"/>
              </a:rPr>
              <a:t>存在问题及不足</a:t>
            </a:r>
            <a:endParaRPr lang="zh-CN" altLang="en-US">
              <a:latin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28476" y="2316166"/>
            <a:ext cx="2663929" cy="2663928"/>
            <a:chOff x="3566899" y="1605909"/>
            <a:chExt cx="1997947" cy="1997946"/>
          </a:xfrm>
        </p:grpSpPr>
        <p:sp>
          <p:nvSpPr>
            <p:cNvPr id="5" name="任意多边形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4500"/>
                </a:spcBef>
                <a:spcAft>
                  <a:spcPts val="0"/>
                </a:spcAft>
                <a:buClrTx/>
                <a:buSzTx/>
                <a:buFontTx/>
                <a:buNone/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kumimoji="0" sz="3335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Arial" panose="020B0604020202020204" pitchFamily="34" charset="0"/>
                <a:ea typeface="微软雅黑 Light" panose="020B0502040204020203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dirty="0">
                <a:sym typeface="Arial" panose="020B0604020202020204" pitchFamily="34" charset="0"/>
              </a:endParaRPr>
            </a:p>
          </p:txBody>
        </p:sp>
      </p:grpSp>
      <p:sp>
        <p:nvSpPr>
          <p:cNvPr id="13" name="任意多边形"/>
          <p:cNvSpPr/>
          <p:nvPr/>
        </p:nvSpPr>
        <p:spPr>
          <a:xfrm>
            <a:off x="4071072" y="1658763"/>
            <a:ext cx="3978738" cy="3978734"/>
          </a:xfrm>
          <a:prstGeom prst="ellipse">
            <a:avLst/>
          </a:prstGeom>
          <a:noFill/>
          <a:ln w="12700">
            <a:solidFill>
              <a:schemeClr val="accent2"/>
            </a:solidFill>
            <a:miter lim="400000"/>
          </a:ln>
        </p:spPr>
        <p:txBody>
          <a:bodyPr lIns="50800" tIns="50800" rIns="50800" bIns="5080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4500"/>
              </a:spcBef>
              <a:spcAft>
                <a:spcPts val="0"/>
              </a:spcAft>
              <a:buClrTx/>
              <a:buSzTx/>
              <a:buFontTx/>
              <a:buNone/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kumimoji="0" sz="3335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 bwMode="auto">
          <a:xfrm flipH="1">
            <a:off x="4206794" y="2118167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 bwMode="auto">
          <a:xfrm flipH="1">
            <a:off x="4206794" y="4499613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7378327" y="2118167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 bwMode="auto">
          <a:xfrm>
            <a:off x="7378327" y="4499613"/>
            <a:ext cx="584348" cy="584348"/>
          </a:xfrm>
          <a:prstGeom prst="ellipse">
            <a:avLst/>
          </a:prstGeom>
          <a:solidFill>
            <a:sysClr val="window" lastClr="FFFFFF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01502" y="1551316"/>
            <a:ext cx="3712996" cy="1188941"/>
            <a:chOff x="5366631" y="1832966"/>
            <a:chExt cx="3712996" cy="1188941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536663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4768" y="4592562"/>
            <a:ext cx="3712996" cy="1188941"/>
            <a:chOff x="5366631" y="1832966"/>
            <a:chExt cx="3712996" cy="1188941"/>
          </a:xfrm>
        </p:grpSpPr>
        <p:sp>
          <p:nvSpPr>
            <p:cNvPr id="11" name="矩形 10"/>
            <p:cNvSpPr>
              <a:spLocks noChangeArrowheads="1"/>
            </p:cNvSpPr>
            <p:nvPr/>
          </p:nvSpPr>
          <p:spPr bwMode="auto">
            <a:xfrm>
              <a:off x="536663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514236" y="1551316"/>
            <a:ext cx="3697907" cy="1188941"/>
            <a:chOff x="5381720" y="1832966"/>
            <a:chExt cx="3697907" cy="1188941"/>
          </a:xfrm>
        </p:grpSpPr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538978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477502" y="4592562"/>
            <a:ext cx="3697907" cy="1188941"/>
            <a:chOff x="5381720" y="1832966"/>
            <a:chExt cx="3697907" cy="1188941"/>
          </a:xfrm>
        </p:grpSpPr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5389781" y="1832966"/>
              <a:ext cx="17235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109728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这里输入标题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5381720" y="2174431"/>
              <a:ext cx="3697907" cy="847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 defTabSz="1097280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Lorem ipsum dolor sit amet, consectetuer adipiscing elit. Maecenas porttitor congue massa. Fusce posuere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24" name="任意多边形"/>
          <p:cNvSpPr/>
          <p:nvPr/>
        </p:nvSpPr>
        <p:spPr bwMode="auto">
          <a:xfrm flipH="1">
            <a:off x="4357967" y="2269554"/>
            <a:ext cx="282002" cy="281574"/>
          </a:xfrm>
          <a:custGeom>
            <a:avLst/>
            <a:gdLst>
              <a:gd name="connsiteX0" fmla="*/ 210889 w 587787"/>
              <a:gd name="connsiteY0" fmla="*/ 405207 h 586899"/>
              <a:gd name="connsiteX1" fmla="*/ 327095 w 587787"/>
              <a:gd name="connsiteY1" fmla="*/ 405207 h 586899"/>
              <a:gd name="connsiteX2" fmla="*/ 340007 w 587787"/>
              <a:gd name="connsiteY2" fmla="*/ 440224 h 586899"/>
              <a:gd name="connsiteX3" fmla="*/ 210889 w 587787"/>
              <a:gd name="connsiteY3" fmla="*/ 440224 h 586899"/>
              <a:gd name="connsiteX4" fmla="*/ 122934 w 587787"/>
              <a:gd name="connsiteY4" fmla="*/ 395950 h 586899"/>
              <a:gd name="connsiteX5" fmla="*/ 121088 w 587787"/>
              <a:gd name="connsiteY5" fmla="*/ 397793 h 586899"/>
              <a:gd name="connsiteX6" fmla="*/ 121088 w 587787"/>
              <a:gd name="connsiteY6" fmla="*/ 447575 h 586899"/>
              <a:gd name="connsiteX7" fmla="*/ 122934 w 587787"/>
              <a:gd name="connsiteY7" fmla="*/ 449419 h 586899"/>
              <a:gd name="connsiteX8" fmla="*/ 172784 w 587787"/>
              <a:gd name="connsiteY8" fmla="*/ 449419 h 586899"/>
              <a:gd name="connsiteX9" fmla="*/ 174630 w 587787"/>
              <a:gd name="connsiteY9" fmla="*/ 447575 h 586899"/>
              <a:gd name="connsiteX10" fmla="*/ 174630 w 587787"/>
              <a:gd name="connsiteY10" fmla="*/ 397793 h 586899"/>
              <a:gd name="connsiteX11" fmla="*/ 172784 w 587787"/>
              <a:gd name="connsiteY11" fmla="*/ 395950 h 586899"/>
              <a:gd name="connsiteX12" fmla="*/ 122934 w 587787"/>
              <a:gd name="connsiteY12" fmla="*/ 384887 h 586899"/>
              <a:gd name="connsiteX13" fmla="*/ 172784 w 587787"/>
              <a:gd name="connsiteY13" fmla="*/ 384887 h 586899"/>
              <a:gd name="connsiteX14" fmla="*/ 183862 w 587787"/>
              <a:gd name="connsiteY14" fmla="*/ 395950 h 586899"/>
              <a:gd name="connsiteX15" fmla="*/ 183862 w 587787"/>
              <a:gd name="connsiteY15" fmla="*/ 445731 h 586899"/>
              <a:gd name="connsiteX16" fmla="*/ 172784 w 587787"/>
              <a:gd name="connsiteY16" fmla="*/ 456794 h 586899"/>
              <a:gd name="connsiteX17" fmla="*/ 122934 w 587787"/>
              <a:gd name="connsiteY17" fmla="*/ 456794 h 586899"/>
              <a:gd name="connsiteX18" fmla="*/ 111856 w 587787"/>
              <a:gd name="connsiteY18" fmla="*/ 445731 h 586899"/>
              <a:gd name="connsiteX19" fmla="*/ 111856 w 587787"/>
              <a:gd name="connsiteY19" fmla="*/ 395950 h 586899"/>
              <a:gd name="connsiteX20" fmla="*/ 122934 w 587787"/>
              <a:gd name="connsiteY20" fmla="*/ 384887 h 586899"/>
              <a:gd name="connsiteX21" fmla="*/ 212763 w 587787"/>
              <a:gd name="connsiteY21" fmla="*/ 276878 h 586899"/>
              <a:gd name="connsiteX22" fmla="*/ 341782 w 587787"/>
              <a:gd name="connsiteY22" fmla="*/ 276878 h 586899"/>
              <a:gd name="connsiteX23" fmla="*/ 330723 w 587787"/>
              <a:gd name="connsiteY23" fmla="*/ 311895 h 586899"/>
              <a:gd name="connsiteX24" fmla="*/ 212763 w 587787"/>
              <a:gd name="connsiteY24" fmla="*/ 311895 h 586899"/>
              <a:gd name="connsiteX25" fmla="*/ 122934 w 587787"/>
              <a:gd name="connsiteY25" fmla="*/ 256657 h 586899"/>
              <a:gd name="connsiteX26" fmla="*/ 172784 w 587787"/>
              <a:gd name="connsiteY26" fmla="*/ 256657 h 586899"/>
              <a:gd name="connsiteX27" fmla="*/ 183862 w 587787"/>
              <a:gd name="connsiteY27" fmla="*/ 267705 h 586899"/>
              <a:gd name="connsiteX28" fmla="*/ 183862 w 587787"/>
              <a:gd name="connsiteY28" fmla="*/ 317418 h 586899"/>
              <a:gd name="connsiteX29" fmla="*/ 172784 w 587787"/>
              <a:gd name="connsiteY29" fmla="*/ 328466 h 586899"/>
              <a:gd name="connsiteX30" fmla="*/ 122934 w 587787"/>
              <a:gd name="connsiteY30" fmla="*/ 328466 h 586899"/>
              <a:gd name="connsiteX31" fmla="*/ 111856 w 587787"/>
              <a:gd name="connsiteY31" fmla="*/ 317418 h 586899"/>
              <a:gd name="connsiteX32" fmla="*/ 111856 w 587787"/>
              <a:gd name="connsiteY32" fmla="*/ 267705 h 586899"/>
              <a:gd name="connsiteX33" fmla="*/ 122934 w 587787"/>
              <a:gd name="connsiteY33" fmla="*/ 256657 h 586899"/>
              <a:gd name="connsiteX34" fmla="*/ 453714 w 587787"/>
              <a:gd name="connsiteY34" fmla="*/ 243736 h 586899"/>
              <a:gd name="connsiteX35" fmla="*/ 455559 w 587787"/>
              <a:gd name="connsiteY35" fmla="*/ 243736 h 586899"/>
              <a:gd name="connsiteX36" fmla="*/ 448182 w 587787"/>
              <a:gd name="connsiteY36" fmla="*/ 249261 h 586899"/>
              <a:gd name="connsiteX37" fmla="*/ 448182 w 587787"/>
              <a:gd name="connsiteY37" fmla="*/ 262151 h 586899"/>
              <a:gd name="connsiteX38" fmla="*/ 466624 w 587787"/>
              <a:gd name="connsiteY38" fmla="*/ 275042 h 586899"/>
              <a:gd name="connsiteX39" fmla="*/ 482607 w 587787"/>
              <a:gd name="connsiteY39" fmla="*/ 302664 h 586899"/>
              <a:gd name="connsiteX40" fmla="*/ 482607 w 587787"/>
              <a:gd name="connsiteY40" fmla="*/ 343177 h 586899"/>
              <a:gd name="connsiteX41" fmla="*/ 486296 w 587787"/>
              <a:gd name="connsiteY41" fmla="*/ 348088 h 586899"/>
              <a:gd name="connsiteX42" fmla="*/ 489984 w 587787"/>
              <a:gd name="connsiteY42" fmla="*/ 366503 h 586899"/>
              <a:gd name="connsiteX43" fmla="*/ 484451 w 587787"/>
              <a:gd name="connsiteY43" fmla="*/ 383077 h 586899"/>
              <a:gd name="connsiteX44" fmla="*/ 480763 w 587787"/>
              <a:gd name="connsiteY44" fmla="*/ 386760 h 586899"/>
              <a:gd name="connsiteX45" fmla="*/ 466624 w 587787"/>
              <a:gd name="connsiteY45" fmla="*/ 429114 h 586899"/>
              <a:gd name="connsiteX46" fmla="*/ 462936 w 587787"/>
              <a:gd name="connsiteY46" fmla="*/ 434639 h 586899"/>
              <a:gd name="connsiteX47" fmla="*/ 464780 w 587787"/>
              <a:gd name="connsiteY47" fmla="*/ 458578 h 586899"/>
              <a:gd name="connsiteX48" fmla="*/ 466624 w 587787"/>
              <a:gd name="connsiteY48" fmla="*/ 464103 h 586899"/>
              <a:gd name="connsiteX49" fmla="*/ 475845 w 587787"/>
              <a:gd name="connsiteY49" fmla="*/ 473311 h 586899"/>
              <a:gd name="connsiteX50" fmla="*/ 486296 w 587787"/>
              <a:gd name="connsiteY50" fmla="*/ 494795 h 586899"/>
              <a:gd name="connsiteX51" fmla="*/ 531479 w 587787"/>
              <a:gd name="connsiteY51" fmla="*/ 508836 h 586899"/>
              <a:gd name="connsiteX52" fmla="*/ 550897 w 587787"/>
              <a:gd name="connsiteY52" fmla="*/ 515464 h 586899"/>
              <a:gd name="connsiteX53" fmla="*/ 550897 w 587787"/>
              <a:gd name="connsiteY53" fmla="*/ 531647 h 586899"/>
              <a:gd name="connsiteX54" fmla="*/ 530607 w 587787"/>
              <a:gd name="connsiteY54" fmla="*/ 550064 h 586899"/>
              <a:gd name="connsiteX55" fmla="*/ 262537 w 587787"/>
              <a:gd name="connsiteY55" fmla="*/ 550064 h 586899"/>
              <a:gd name="connsiteX56" fmla="*/ 232677 w 587787"/>
              <a:gd name="connsiteY56" fmla="*/ 550064 h 586899"/>
              <a:gd name="connsiteX57" fmla="*/ 238556 w 587787"/>
              <a:gd name="connsiteY57" fmla="*/ 537149 h 586899"/>
              <a:gd name="connsiteX58" fmla="*/ 256998 w 587787"/>
              <a:gd name="connsiteY58" fmla="*/ 524259 h 586899"/>
              <a:gd name="connsiteX59" fmla="*/ 344906 w 587787"/>
              <a:gd name="connsiteY59" fmla="*/ 491112 h 586899"/>
              <a:gd name="connsiteX60" fmla="*/ 355971 w 587787"/>
              <a:gd name="connsiteY60" fmla="*/ 469628 h 586899"/>
              <a:gd name="connsiteX61" fmla="*/ 363348 w 587787"/>
              <a:gd name="connsiteY61" fmla="*/ 460420 h 586899"/>
              <a:gd name="connsiteX62" fmla="*/ 367036 w 587787"/>
              <a:gd name="connsiteY62" fmla="*/ 456737 h 586899"/>
              <a:gd name="connsiteX63" fmla="*/ 368881 w 587787"/>
              <a:gd name="connsiteY63" fmla="*/ 432797 h 586899"/>
              <a:gd name="connsiteX64" fmla="*/ 367036 w 587787"/>
              <a:gd name="connsiteY64" fmla="*/ 427273 h 586899"/>
              <a:gd name="connsiteX65" fmla="*/ 352283 w 587787"/>
              <a:gd name="connsiteY65" fmla="*/ 384918 h 586899"/>
              <a:gd name="connsiteX66" fmla="*/ 348594 w 587787"/>
              <a:gd name="connsiteY66" fmla="*/ 381235 h 586899"/>
              <a:gd name="connsiteX67" fmla="*/ 343062 w 587787"/>
              <a:gd name="connsiteY67" fmla="*/ 362820 h 586899"/>
              <a:gd name="connsiteX68" fmla="*/ 346750 w 587787"/>
              <a:gd name="connsiteY68" fmla="*/ 346860 h 586899"/>
              <a:gd name="connsiteX69" fmla="*/ 350438 w 587787"/>
              <a:gd name="connsiteY69" fmla="*/ 343177 h 586899"/>
              <a:gd name="connsiteX70" fmla="*/ 350438 w 587787"/>
              <a:gd name="connsiteY70" fmla="*/ 302664 h 586899"/>
              <a:gd name="connsiteX71" fmla="*/ 368881 w 587787"/>
              <a:gd name="connsiteY71" fmla="*/ 271359 h 586899"/>
              <a:gd name="connsiteX72" fmla="*/ 418674 w 587787"/>
              <a:gd name="connsiteY72" fmla="*/ 249261 h 586899"/>
              <a:gd name="connsiteX73" fmla="*/ 453714 w 587787"/>
              <a:gd name="connsiteY73" fmla="*/ 243736 h 586899"/>
              <a:gd name="connsiteX74" fmla="*/ 210889 w 587787"/>
              <a:gd name="connsiteY74" fmla="*/ 148550 h 586899"/>
              <a:gd name="connsiteX75" fmla="*/ 475832 w 587787"/>
              <a:gd name="connsiteY75" fmla="*/ 148550 h 586899"/>
              <a:gd name="connsiteX76" fmla="*/ 475832 w 587787"/>
              <a:gd name="connsiteY76" fmla="*/ 183567 h 586899"/>
              <a:gd name="connsiteX77" fmla="*/ 210889 w 587787"/>
              <a:gd name="connsiteY77" fmla="*/ 183567 h 586899"/>
              <a:gd name="connsiteX78" fmla="*/ 122934 w 587787"/>
              <a:gd name="connsiteY78" fmla="*/ 128329 h 586899"/>
              <a:gd name="connsiteX79" fmla="*/ 172784 w 587787"/>
              <a:gd name="connsiteY79" fmla="*/ 128329 h 586899"/>
              <a:gd name="connsiteX80" fmla="*/ 183862 w 587787"/>
              <a:gd name="connsiteY80" fmla="*/ 139377 h 586899"/>
              <a:gd name="connsiteX81" fmla="*/ 183862 w 587787"/>
              <a:gd name="connsiteY81" fmla="*/ 189090 h 586899"/>
              <a:gd name="connsiteX82" fmla="*/ 172784 w 587787"/>
              <a:gd name="connsiteY82" fmla="*/ 200138 h 586899"/>
              <a:gd name="connsiteX83" fmla="*/ 122934 w 587787"/>
              <a:gd name="connsiteY83" fmla="*/ 200138 h 586899"/>
              <a:gd name="connsiteX84" fmla="*/ 111856 w 587787"/>
              <a:gd name="connsiteY84" fmla="*/ 189090 h 586899"/>
              <a:gd name="connsiteX85" fmla="*/ 111856 w 587787"/>
              <a:gd name="connsiteY85" fmla="*/ 139377 h 586899"/>
              <a:gd name="connsiteX86" fmla="*/ 122934 w 587787"/>
              <a:gd name="connsiteY86" fmla="*/ 128329 h 586899"/>
              <a:gd name="connsiteX87" fmla="*/ 55336 w 587787"/>
              <a:gd name="connsiteY87" fmla="*/ 36835 h 586899"/>
              <a:gd name="connsiteX88" fmla="*/ 36890 w 587787"/>
              <a:gd name="connsiteY88" fmla="*/ 55252 h 586899"/>
              <a:gd name="connsiteX89" fmla="*/ 36890 w 587787"/>
              <a:gd name="connsiteY89" fmla="*/ 531647 h 586899"/>
              <a:gd name="connsiteX90" fmla="*/ 55336 w 587787"/>
              <a:gd name="connsiteY90" fmla="*/ 550064 h 586899"/>
              <a:gd name="connsiteX91" fmla="*/ 232677 w 587787"/>
              <a:gd name="connsiteY91" fmla="*/ 550064 h 586899"/>
              <a:gd name="connsiteX92" fmla="*/ 229335 w 587787"/>
              <a:gd name="connsiteY92" fmla="*/ 557406 h 586899"/>
              <a:gd name="connsiteX93" fmla="*/ 574818 w 587787"/>
              <a:gd name="connsiteY93" fmla="*/ 557406 h 586899"/>
              <a:gd name="connsiteX94" fmla="*/ 584039 w 587787"/>
              <a:gd name="connsiteY94" fmla="*/ 531625 h 586899"/>
              <a:gd name="connsiteX95" fmla="*/ 576662 w 587787"/>
              <a:gd name="connsiteY95" fmla="*/ 524259 h 586899"/>
              <a:gd name="connsiteX96" fmla="*/ 550897 w 587787"/>
              <a:gd name="connsiteY96" fmla="*/ 515464 h 586899"/>
              <a:gd name="connsiteX97" fmla="*/ 550897 w 587787"/>
              <a:gd name="connsiteY97" fmla="*/ 55252 h 586899"/>
              <a:gd name="connsiteX98" fmla="*/ 532451 w 587787"/>
              <a:gd name="connsiteY98" fmla="*/ 36835 h 586899"/>
              <a:gd name="connsiteX99" fmla="*/ 55336 w 587787"/>
              <a:gd name="connsiteY99" fmla="*/ 0 h 586899"/>
              <a:gd name="connsiteX100" fmla="*/ 532451 w 587787"/>
              <a:gd name="connsiteY100" fmla="*/ 0 h 586899"/>
              <a:gd name="connsiteX101" fmla="*/ 587787 w 587787"/>
              <a:gd name="connsiteY101" fmla="*/ 55252 h 586899"/>
              <a:gd name="connsiteX102" fmla="*/ 587787 w 587787"/>
              <a:gd name="connsiteY102" fmla="*/ 531647 h 586899"/>
              <a:gd name="connsiteX103" fmla="*/ 532451 w 587787"/>
              <a:gd name="connsiteY103" fmla="*/ 586899 h 586899"/>
              <a:gd name="connsiteX104" fmla="*/ 55336 w 587787"/>
              <a:gd name="connsiteY104" fmla="*/ 586899 h 586899"/>
              <a:gd name="connsiteX105" fmla="*/ 0 w 587787"/>
              <a:gd name="connsiteY105" fmla="*/ 531647 h 586899"/>
              <a:gd name="connsiteX106" fmla="*/ 0 w 587787"/>
              <a:gd name="connsiteY106" fmla="*/ 55252 h 586899"/>
              <a:gd name="connsiteX107" fmla="*/ 55336 w 587787"/>
              <a:gd name="connsiteY107" fmla="*/ 0 h 586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87787" h="586899">
                <a:moveTo>
                  <a:pt x="210889" y="405207"/>
                </a:moveTo>
                <a:lnTo>
                  <a:pt x="327095" y="405207"/>
                </a:lnTo>
                <a:cubicBezTo>
                  <a:pt x="328940" y="423637"/>
                  <a:pt x="340007" y="440224"/>
                  <a:pt x="340007" y="440224"/>
                </a:cubicBezTo>
                <a:lnTo>
                  <a:pt x="210889" y="440224"/>
                </a:lnTo>
                <a:close/>
                <a:moveTo>
                  <a:pt x="122934" y="395950"/>
                </a:moveTo>
                <a:cubicBezTo>
                  <a:pt x="122934" y="395950"/>
                  <a:pt x="121088" y="395950"/>
                  <a:pt x="121088" y="397793"/>
                </a:cubicBezTo>
                <a:lnTo>
                  <a:pt x="121088" y="447575"/>
                </a:lnTo>
                <a:cubicBezTo>
                  <a:pt x="121088" y="447575"/>
                  <a:pt x="121088" y="449419"/>
                  <a:pt x="122934" y="449419"/>
                </a:cubicBezTo>
                <a:lnTo>
                  <a:pt x="172784" y="449419"/>
                </a:lnTo>
                <a:cubicBezTo>
                  <a:pt x="172784" y="449419"/>
                  <a:pt x="174630" y="449419"/>
                  <a:pt x="174630" y="447575"/>
                </a:cubicBezTo>
                <a:lnTo>
                  <a:pt x="174630" y="397793"/>
                </a:lnTo>
                <a:cubicBezTo>
                  <a:pt x="174630" y="397793"/>
                  <a:pt x="174630" y="395950"/>
                  <a:pt x="172784" y="395950"/>
                </a:cubicBezTo>
                <a:close/>
                <a:moveTo>
                  <a:pt x="122934" y="384887"/>
                </a:moveTo>
                <a:lnTo>
                  <a:pt x="172784" y="384887"/>
                </a:lnTo>
                <a:cubicBezTo>
                  <a:pt x="180169" y="384887"/>
                  <a:pt x="183862" y="390418"/>
                  <a:pt x="183862" y="395950"/>
                </a:cubicBezTo>
                <a:lnTo>
                  <a:pt x="183862" y="445731"/>
                </a:lnTo>
                <a:cubicBezTo>
                  <a:pt x="183862" y="451263"/>
                  <a:pt x="180169" y="456794"/>
                  <a:pt x="172784" y="456794"/>
                </a:cubicBezTo>
                <a:lnTo>
                  <a:pt x="122934" y="456794"/>
                </a:lnTo>
                <a:cubicBezTo>
                  <a:pt x="117395" y="456794"/>
                  <a:pt x="111856" y="453106"/>
                  <a:pt x="111856" y="445731"/>
                </a:cubicBezTo>
                <a:lnTo>
                  <a:pt x="111856" y="395950"/>
                </a:lnTo>
                <a:cubicBezTo>
                  <a:pt x="111856" y="390418"/>
                  <a:pt x="115549" y="384887"/>
                  <a:pt x="122934" y="384887"/>
                </a:cubicBezTo>
                <a:close/>
                <a:moveTo>
                  <a:pt x="212763" y="276878"/>
                </a:moveTo>
                <a:lnTo>
                  <a:pt x="341782" y="276878"/>
                </a:lnTo>
                <a:cubicBezTo>
                  <a:pt x="328880" y="289779"/>
                  <a:pt x="328880" y="306366"/>
                  <a:pt x="330723" y="311895"/>
                </a:cubicBezTo>
                <a:lnTo>
                  <a:pt x="212763" y="311895"/>
                </a:lnTo>
                <a:close/>
                <a:moveTo>
                  <a:pt x="122934" y="256657"/>
                </a:moveTo>
                <a:lnTo>
                  <a:pt x="172784" y="256657"/>
                </a:lnTo>
                <a:cubicBezTo>
                  <a:pt x="180169" y="256657"/>
                  <a:pt x="183862" y="262181"/>
                  <a:pt x="183862" y="267705"/>
                </a:cubicBezTo>
                <a:lnTo>
                  <a:pt x="183862" y="317418"/>
                </a:lnTo>
                <a:cubicBezTo>
                  <a:pt x="183862" y="322942"/>
                  <a:pt x="180169" y="328466"/>
                  <a:pt x="172784" y="328466"/>
                </a:cubicBezTo>
                <a:lnTo>
                  <a:pt x="122934" y="328466"/>
                </a:lnTo>
                <a:cubicBezTo>
                  <a:pt x="117395" y="328466"/>
                  <a:pt x="111856" y="324783"/>
                  <a:pt x="111856" y="317418"/>
                </a:cubicBezTo>
                <a:lnTo>
                  <a:pt x="111856" y="267705"/>
                </a:lnTo>
                <a:cubicBezTo>
                  <a:pt x="111856" y="262181"/>
                  <a:pt x="115549" y="256657"/>
                  <a:pt x="122934" y="256657"/>
                </a:cubicBezTo>
                <a:close/>
                <a:moveTo>
                  <a:pt x="453714" y="243736"/>
                </a:moveTo>
                <a:lnTo>
                  <a:pt x="455559" y="243736"/>
                </a:lnTo>
                <a:cubicBezTo>
                  <a:pt x="453714" y="245578"/>
                  <a:pt x="450026" y="247419"/>
                  <a:pt x="448182" y="249261"/>
                </a:cubicBezTo>
                <a:cubicBezTo>
                  <a:pt x="444493" y="254785"/>
                  <a:pt x="444493" y="258468"/>
                  <a:pt x="448182" y="262151"/>
                </a:cubicBezTo>
                <a:cubicBezTo>
                  <a:pt x="453714" y="265834"/>
                  <a:pt x="457403" y="267676"/>
                  <a:pt x="466624" y="275042"/>
                </a:cubicBezTo>
                <a:cubicBezTo>
                  <a:pt x="474001" y="278725"/>
                  <a:pt x="480763" y="287932"/>
                  <a:pt x="482607" y="302664"/>
                </a:cubicBezTo>
                <a:lnTo>
                  <a:pt x="482607" y="343177"/>
                </a:lnTo>
                <a:cubicBezTo>
                  <a:pt x="482607" y="348088"/>
                  <a:pt x="482607" y="349930"/>
                  <a:pt x="486296" y="348088"/>
                </a:cubicBezTo>
                <a:cubicBezTo>
                  <a:pt x="493672" y="348088"/>
                  <a:pt x="491828" y="360979"/>
                  <a:pt x="489984" y="366503"/>
                </a:cubicBezTo>
                <a:cubicBezTo>
                  <a:pt x="488140" y="373869"/>
                  <a:pt x="486296" y="375711"/>
                  <a:pt x="484451" y="383077"/>
                </a:cubicBezTo>
                <a:cubicBezTo>
                  <a:pt x="482607" y="388601"/>
                  <a:pt x="480763" y="386760"/>
                  <a:pt x="480763" y="386760"/>
                </a:cubicBezTo>
                <a:cubicBezTo>
                  <a:pt x="478919" y="395967"/>
                  <a:pt x="477075" y="414382"/>
                  <a:pt x="466624" y="429114"/>
                </a:cubicBezTo>
                <a:cubicBezTo>
                  <a:pt x="464780" y="430956"/>
                  <a:pt x="462936" y="432797"/>
                  <a:pt x="462936" y="434639"/>
                </a:cubicBezTo>
                <a:cubicBezTo>
                  <a:pt x="462936" y="436480"/>
                  <a:pt x="462936" y="443846"/>
                  <a:pt x="464780" y="458578"/>
                </a:cubicBezTo>
                <a:cubicBezTo>
                  <a:pt x="464780" y="464103"/>
                  <a:pt x="464780" y="464103"/>
                  <a:pt x="466624" y="464103"/>
                </a:cubicBezTo>
                <a:cubicBezTo>
                  <a:pt x="474001" y="464103"/>
                  <a:pt x="475845" y="467786"/>
                  <a:pt x="475845" y="473311"/>
                </a:cubicBezTo>
                <a:cubicBezTo>
                  <a:pt x="475845" y="487429"/>
                  <a:pt x="484451" y="492953"/>
                  <a:pt x="486296" y="494795"/>
                </a:cubicBezTo>
                <a:cubicBezTo>
                  <a:pt x="501971" y="500320"/>
                  <a:pt x="516725" y="504463"/>
                  <a:pt x="531479" y="508836"/>
                </a:cubicBezTo>
                <a:lnTo>
                  <a:pt x="550897" y="515464"/>
                </a:lnTo>
                <a:lnTo>
                  <a:pt x="550897" y="531647"/>
                </a:lnTo>
                <a:cubicBezTo>
                  <a:pt x="550897" y="542697"/>
                  <a:pt x="547208" y="550064"/>
                  <a:pt x="530607" y="550064"/>
                </a:cubicBezTo>
                <a:lnTo>
                  <a:pt x="262537" y="550064"/>
                </a:lnTo>
                <a:lnTo>
                  <a:pt x="232677" y="550064"/>
                </a:lnTo>
                <a:lnTo>
                  <a:pt x="238556" y="537149"/>
                </a:lnTo>
                <a:cubicBezTo>
                  <a:pt x="242245" y="531625"/>
                  <a:pt x="244089" y="527942"/>
                  <a:pt x="256998" y="524259"/>
                </a:cubicBezTo>
                <a:cubicBezTo>
                  <a:pt x="275440" y="518734"/>
                  <a:pt x="330767" y="502161"/>
                  <a:pt x="344906" y="491112"/>
                </a:cubicBezTo>
                <a:cubicBezTo>
                  <a:pt x="348594" y="489270"/>
                  <a:pt x="355971" y="480063"/>
                  <a:pt x="355971" y="469628"/>
                </a:cubicBezTo>
                <a:cubicBezTo>
                  <a:pt x="355971" y="465944"/>
                  <a:pt x="355971" y="460420"/>
                  <a:pt x="363348" y="460420"/>
                </a:cubicBezTo>
                <a:cubicBezTo>
                  <a:pt x="365192" y="460420"/>
                  <a:pt x="367036" y="458578"/>
                  <a:pt x="367036" y="456737"/>
                </a:cubicBezTo>
                <a:cubicBezTo>
                  <a:pt x="367036" y="449371"/>
                  <a:pt x="367036" y="440163"/>
                  <a:pt x="368881" y="432797"/>
                </a:cubicBezTo>
                <a:cubicBezTo>
                  <a:pt x="368881" y="430956"/>
                  <a:pt x="368881" y="429114"/>
                  <a:pt x="367036" y="427273"/>
                </a:cubicBezTo>
                <a:cubicBezTo>
                  <a:pt x="359660" y="416224"/>
                  <a:pt x="354127" y="395967"/>
                  <a:pt x="352283" y="384918"/>
                </a:cubicBezTo>
                <a:cubicBezTo>
                  <a:pt x="352283" y="384918"/>
                  <a:pt x="350438" y="386760"/>
                  <a:pt x="348594" y="381235"/>
                </a:cubicBezTo>
                <a:cubicBezTo>
                  <a:pt x="346750" y="373869"/>
                  <a:pt x="344906" y="370186"/>
                  <a:pt x="343062" y="362820"/>
                </a:cubicBezTo>
                <a:cubicBezTo>
                  <a:pt x="343062" y="360979"/>
                  <a:pt x="337529" y="344405"/>
                  <a:pt x="346750" y="346860"/>
                </a:cubicBezTo>
                <a:cubicBezTo>
                  <a:pt x="350438" y="348702"/>
                  <a:pt x="350438" y="346860"/>
                  <a:pt x="350438" y="343177"/>
                </a:cubicBezTo>
                <a:lnTo>
                  <a:pt x="350438" y="302664"/>
                </a:lnTo>
                <a:cubicBezTo>
                  <a:pt x="350438" y="289774"/>
                  <a:pt x="359660" y="278725"/>
                  <a:pt x="368881" y="271359"/>
                </a:cubicBezTo>
                <a:cubicBezTo>
                  <a:pt x="383634" y="258468"/>
                  <a:pt x="400232" y="252944"/>
                  <a:pt x="418674" y="249261"/>
                </a:cubicBezTo>
                <a:cubicBezTo>
                  <a:pt x="427895" y="247419"/>
                  <a:pt x="451870" y="243736"/>
                  <a:pt x="453714" y="243736"/>
                </a:cubicBezTo>
                <a:close/>
                <a:moveTo>
                  <a:pt x="210889" y="148550"/>
                </a:moveTo>
                <a:lnTo>
                  <a:pt x="475832" y="148550"/>
                </a:lnTo>
                <a:lnTo>
                  <a:pt x="475832" y="183567"/>
                </a:lnTo>
                <a:lnTo>
                  <a:pt x="210889" y="183567"/>
                </a:lnTo>
                <a:close/>
                <a:moveTo>
                  <a:pt x="122934" y="128329"/>
                </a:moveTo>
                <a:lnTo>
                  <a:pt x="172784" y="128329"/>
                </a:lnTo>
                <a:cubicBezTo>
                  <a:pt x="180169" y="128329"/>
                  <a:pt x="183862" y="133853"/>
                  <a:pt x="183862" y="139377"/>
                </a:cubicBezTo>
                <a:lnTo>
                  <a:pt x="183862" y="189090"/>
                </a:lnTo>
                <a:cubicBezTo>
                  <a:pt x="183862" y="194614"/>
                  <a:pt x="180169" y="200138"/>
                  <a:pt x="172784" y="200138"/>
                </a:cubicBezTo>
                <a:lnTo>
                  <a:pt x="122934" y="200138"/>
                </a:lnTo>
                <a:cubicBezTo>
                  <a:pt x="117395" y="200138"/>
                  <a:pt x="111856" y="196455"/>
                  <a:pt x="111856" y="189090"/>
                </a:cubicBezTo>
                <a:lnTo>
                  <a:pt x="111856" y="139377"/>
                </a:lnTo>
                <a:cubicBezTo>
                  <a:pt x="111856" y="133853"/>
                  <a:pt x="115549" y="128329"/>
                  <a:pt x="122934" y="128329"/>
                </a:cubicBezTo>
                <a:close/>
                <a:moveTo>
                  <a:pt x="55336" y="36835"/>
                </a:moveTo>
                <a:cubicBezTo>
                  <a:pt x="44268" y="36835"/>
                  <a:pt x="36890" y="44202"/>
                  <a:pt x="36890" y="55252"/>
                </a:cubicBezTo>
                <a:lnTo>
                  <a:pt x="36890" y="531647"/>
                </a:lnTo>
                <a:cubicBezTo>
                  <a:pt x="36890" y="542697"/>
                  <a:pt x="44268" y="550064"/>
                  <a:pt x="55336" y="550064"/>
                </a:cubicBezTo>
                <a:lnTo>
                  <a:pt x="232677" y="550064"/>
                </a:lnTo>
                <a:lnTo>
                  <a:pt x="229335" y="557406"/>
                </a:lnTo>
                <a:lnTo>
                  <a:pt x="574818" y="557406"/>
                </a:lnTo>
                <a:lnTo>
                  <a:pt x="584039" y="531625"/>
                </a:lnTo>
                <a:cubicBezTo>
                  <a:pt x="580351" y="524259"/>
                  <a:pt x="584039" y="526100"/>
                  <a:pt x="576662" y="524259"/>
                </a:cubicBezTo>
                <a:lnTo>
                  <a:pt x="550897" y="515464"/>
                </a:lnTo>
                <a:lnTo>
                  <a:pt x="550897" y="55252"/>
                </a:lnTo>
                <a:cubicBezTo>
                  <a:pt x="550897" y="44202"/>
                  <a:pt x="543518" y="36835"/>
                  <a:pt x="532451" y="36835"/>
                </a:cubicBezTo>
                <a:close/>
                <a:moveTo>
                  <a:pt x="55336" y="0"/>
                </a:moveTo>
                <a:lnTo>
                  <a:pt x="532451" y="0"/>
                </a:lnTo>
                <a:cubicBezTo>
                  <a:pt x="563808" y="0"/>
                  <a:pt x="587787" y="23943"/>
                  <a:pt x="587787" y="55252"/>
                </a:cubicBezTo>
                <a:lnTo>
                  <a:pt x="587787" y="531647"/>
                </a:lnTo>
                <a:cubicBezTo>
                  <a:pt x="587787" y="562956"/>
                  <a:pt x="563808" y="586899"/>
                  <a:pt x="532451" y="586899"/>
                </a:cubicBezTo>
                <a:lnTo>
                  <a:pt x="55336" y="586899"/>
                </a:lnTo>
                <a:cubicBezTo>
                  <a:pt x="23979" y="586899"/>
                  <a:pt x="0" y="562956"/>
                  <a:pt x="0" y="531647"/>
                </a:cubicBezTo>
                <a:lnTo>
                  <a:pt x="0" y="55252"/>
                </a:lnTo>
                <a:cubicBezTo>
                  <a:pt x="0" y="23943"/>
                  <a:pt x="23979" y="0"/>
                  <a:pt x="55336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5" name="任意多边形"/>
          <p:cNvSpPr/>
          <p:nvPr/>
        </p:nvSpPr>
        <p:spPr bwMode="auto">
          <a:xfrm flipH="1">
            <a:off x="4357967" y="4660308"/>
            <a:ext cx="282002" cy="262958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6" name="任意多边形"/>
          <p:cNvSpPr/>
          <p:nvPr/>
        </p:nvSpPr>
        <p:spPr bwMode="auto">
          <a:xfrm>
            <a:off x="7550312" y="4650787"/>
            <a:ext cx="240380" cy="282000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任意多边形"/>
          <p:cNvSpPr/>
          <p:nvPr/>
        </p:nvSpPr>
        <p:spPr bwMode="auto">
          <a:xfrm>
            <a:off x="7529501" y="2290231"/>
            <a:ext cx="282000" cy="240220"/>
          </a:xfrm>
          <a:custGeom>
            <a:avLst/>
            <a:gdLst>
              <a:gd name="T0" fmla="*/ 5309 w 5501"/>
              <a:gd name="T1" fmla="*/ 3030 h 4693"/>
              <a:gd name="T2" fmla="*/ 4861 w 5501"/>
              <a:gd name="T3" fmla="*/ 3030 h 4693"/>
              <a:gd name="T4" fmla="*/ 4861 w 5501"/>
              <a:gd name="T5" fmla="*/ 2327 h 4693"/>
              <a:gd name="T6" fmla="*/ 4861 w 5501"/>
              <a:gd name="T7" fmla="*/ 2324 h 4693"/>
              <a:gd name="T8" fmla="*/ 4861 w 5501"/>
              <a:gd name="T9" fmla="*/ 2320 h 4693"/>
              <a:gd name="T10" fmla="*/ 4669 w 5501"/>
              <a:gd name="T11" fmla="*/ 2128 h 4693"/>
              <a:gd name="T12" fmla="*/ 2943 w 5501"/>
              <a:gd name="T13" fmla="*/ 2128 h 4693"/>
              <a:gd name="T14" fmla="*/ 2943 w 5501"/>
              <a:gd name="T15" fmla="*/ 1663 h 4693"/>
              <a:gd name="T16" fmla="*/ 3390 w 5501"/>
              <a:gd name="T17" fmla="*/ 1663 h 4693"/>
              <a:gd name="T18" fmla="*/ 3582 w 5501"/>
              <a:gd name="T19" fmla="*/ 1471 h 4693"/>
              <a:gd name="T20" fmla="*/ 3582 w 5501"/>
              <a:gd name="T21" fmla="*/ 192 h 4693"/>
              <a:gd name="T22" fmla="*/ 3390 w 5501"/>
              <a:gd name="T23" fmla="*/ 0 h 4693"/>
              <a:gd name="T24" fmla="*/ 2111 w 5501"/>
              <a:gd name="T25" fmla="*/ 0 h 4693"/>
              <a:gd name="T26" fmla="*/ 1919 w 5501"/>
              <a:gd name="T27" fmla="*/ 192 h 4693"/>
              <a:gd name="T28" fmla="*/ 1919 w 5501"/>
              <a:gd name="T29" fmla="*/ 1471 h 4693"/>
              <a:gd name="T30" fmla="*/ 2111 w 5501"/>
              <a:gd name="T31" fmla="*/ 1663 h 4693"/>
              <a:gd name="T32" fmla="*/ 2558 w 5501"/>
              <a:gd name="T33" fmla="*/ 1663 h 4693"/>
              <a:gd name="T34" fmla="*/ 2558 w 5501"/>
              <a:gd name="T35" fmla="*/ 2128 h 4693"/>
              <a:gd name="T36" fmla="*/ 832 w 5501"/>
              <a:gd name="T37" fmla="*/ 2128 h 4693"/>
              <a:gd name="T38" fmla="*/ 640 w 5501"/>
              <a:gd name="T39" fmla="*/ 2320 h 4693"/>
              <a:gd name="T40" fmla="*/ 640 w 5501"/>
              <a:gd name="T41" fmla="*/ 3030 h 4693"/>
              <a:gd name="T42" fmla="*/ 192 w 5501"/>
              <a:gd name="T43" fmla="*/ 3030 h 4693"/>
              <a:gd name="T44" fmla="*/ 0 w 5501"/>
              <a:gd name="T45" fmla="*/ 3222 h 4693"/>
              <a:gd name="T46" fmla="*/ 0 w 5501"/>
              <a:gd name="T47" fmla="*/ 4501 h 4693"/>
              <a:gd name="T48" fmla="*/ 192 w 5501"/>
              <a:gd name="T49" fmla="*/ 4693 h 4693"/>
              <a:gd name="T50" fmla="*/ 1471 w 5501"/>
              <a:gd name="T51" fmla="*/ 4693 h 4693"/>
              <a:gd name="T52" fmla="*/ 1664 w 5501"/>
              <a:gd name="T53" fmla="*/ 4501 h 4693"/>
              <a:gd name="T54" fmla="*/ 1664 w 5501"/>
              <a:gd name="T55" fmla="*/ 3222 h 4693"/>
              <a:gd name="T56" fmla="*/ 1471 w 5501"/>
              <a:gd name="T57" fmla="*/ 3030 h 4693"/>
              <a:gd name="T58" fmla="*/ 1024 w 5501"/>
              <a:gd name="T59" fmla="*/ 3030 h 4693"/>
              <a:gd name="T60" fmla="*/ 1024 w 5501"/>
              <a:gd name="T61" fmla="*/ 2513 h 4693"/>
              <a:gd name="T62" fmla="*/ 2558 w 5501"/>
              <a:gd name="T63" fmla="*/ 2513 h 4693"/>
              <a:gd name="T64" fmla="*/ 2558 w 5501"/>
              <a:gd name="T65" fmla="*/ 3030 h 4693"/>
              <a:gd name="T66" fmla="*/ 2111 w 5501"/>
              <a:gd name="T67" fmla="*/ 3030 h 4693"/>
              <a:gd name="T68" fmla="*/ 1919 w 5501"/>
              <a:gd name="T69" fmla="*/ 3222 h 4693"/>
              <a:gd name="T70" fmla="*/ 1919 w 5501"/>
              <a:gd name="T71" fmla="*/ 4501 h 4693"/>
              <a:gd name="T72" fmla="*/ 2111 w 5501"/>
              <a:gd name="T73" fmla="*/ 4693 h 4693"/>
              <a:gd name="T74" fmla="*/ 3390 w 5501"/>
              <a:gd name="T75" fmla="*/ 4693 h 4693"/>
              <a:gd name="T76" fmla="*/ 3582 w 5501"/>
              <a:gd name="T77" fmla="*/ 4501 h 4693"/>
              <a:gd name="T78" fmla="*/ 3582 w 5501"/>
              <a:gd name="T79" fmla="*/ 3222 h 4693"/>
              <a:gd name="T80" fmla="*/ 3390 w 5501"/>
              <a:gd name="T81" fmla="*/ 3030 h 4693"/>
              <a:gd name="T82" fmla="*/ 2943 w 5501"/>
              <a:gd name="T83" fmla="*/ 3030 h 4693"/>
              <a:gd name="T84" fmla="*/ 2943 w 5501"/>
              <a:gd name="T85" fmla="*/ 2513 h 4693"/>
              <a:gd name="T86" fmla="*/ 4477 w 5501"/>
              <a:gd name="T87" fmla="*/ 2513 h 4693"/>
              <a:gd name="T88" fmla="*/ 4477 w 5501"/>
              <a:gd name="T89" fmla="*/ 3030 h 4693"/>
              <a:gd name="T90" fmla="*/ 4030 w 5501"/>
              <a:gd name="T91" fmla="*/ 3030 h 4693"/>
              <a:gd name="T92" fmla="*/ 3837 w 5501"/>
              <a:gd name="T93" fmla="*/ 3222 h 4693"/>
              <a:gd name="T94" fmla="*/ 3837 w 5501"/>
              <a:gd name="T95" fmla="*/ 4501 h 4693"/>
              <a:gd name="T96" fmla="*/ 4030 w 5501"/>
              <a:gd name="T97" fmla="*/ 4693 h 4693"/>
              <a:gd name="T98" fmla="*/ 5309 w 5501"/>
              <a:gd name="T99" fmla="*/ 4693 h 4693"/>
              <a:gd name="T100" fmla="*/ 5501 w 5501"/>
              <a:gd name="T101" fmla="*/ 4501 h 4693"/>
              <a:gd name="T102" fmla="*/ 5501 w 5501"/>
              <a:gd name="T103" fmla="*/ 3222 h 4693"/>
              <a:gd name="T104" fmla="*/ 5309 w 5501"/>
              <a:gd name="T105" fmla="*/ 3030 h 4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01" h="4693">
                <a:moveTo>
                  <a:pt x="5309" y="3030"/>
                </a:moveTo>
                <a:lnTo>
                  <a:pt x="4861" y="3030"/>
                </a:lnTo>
                <a:lnTo>
                  <a:pt x="4861" y="2327"/>
                </a:lnTo>
                <a:cubicBezTo>
                  <a:pt x="4861" y="2326"/>
                  <a:pt x="4861" y="2325"/>
                  <a:pt x="4861" y="2324"/>
                </a:cubicBezTo>
                <a:cubicBezTo>
                  <a:pt x="4861" y="2323"/>
                  <a:pt x="4861" y="2321"/>
                  <a:pt x="4861" y="2320"/>
                </a:cubicBezTo>
                <a:cubicBezTo>
                  <a:pt x="4861" y="2214"/>
                  <a:pt x="4775" y="2128"/>
                  <a:pt x="4669" y="2128"/>
                </a:cubicBezTo>
                <a:lnTo>
                  <a:pt x="2943" y="2128"/>
                </a:lnTo>
                <a:lnTo>
                  <a:pt x="2943" y="1663"/>
                </a:lnTo>
                <a:lnTo>
                  <a:pt x="3390" y="1663"/>
                </a:lnTo>
                <a:cubicBezTo>
                  <a:pt x="3496" y="1663"/>
                  <a:pt x="3582" y="1577"/>
                  <a:pt x="3582" y="1471"/>
                </a:cubicBezTo>
                <a:lnTo>
                  <a:pt x="3582" y="192"/>
                </a:lnTo>
                <a:cubicBezTo>
                  <a:pt x="3582" y="86"/>
                  <a:pt x="3496" y="0"/>
                  <a:pt x="3390" y="0"/>
                </a:cubicBezTo>
                <a:lnTo>
                  <a:pt x="2111" y="0"/>
                </a:lnTo>
                <a:cubicBezTo>
                  <a:pt x="2005" y="0"/>
                  <a:pt x="1919" y="86"/>
                  <a:pt x="1919" y="192"/>
                </a:cubicBezTo>
                <a:lnTo>
                  <a:pt x="1919" y="1471"/>
                </a:lnTo>
                <a:cubicBezTo>
                  <a:pt x="1919" y="1577"/>
                  <a:pt x="2005" y="1663"/>
                  <a:pt x="2111" y="1663"/>
                </a:cubicBezTo>
                <a:lnTo>
                  <a:pt x="2558" y="1663"/>
                </a:lnTo>
                <a:lnTo>
                  <a:pt x="2558" y="2128"/>
                </a:lnTo>
                <a:lnTo>
                  <a:pt x="832" y="2128"/>
                </a:lnTo>
                <a:cubicBezTo>
                  <a:pt x="726" y="2128"/>
                  <a:pt x="640" y="2214"/>
                  <a:pt x="640" y="2320"/>
                </a:cubicBezTo>
                <a:lnTo>
                  <a:pt x="640" y="3030"/>
                </a:lnTo>
                <a:lnTo>
                  <a:pt x="192" y="3030"/>
                </a:lnTo>
                <a:cubicBezTo>
                  <a:pt x="86" y="3030"/>
                  <a:pt x="0" y="3116"/>
                  <a:pt x="0" y="3222"/>
                </a:cubicBezTo>
                <a:lnTo>
                  <a:pt x="0" y="4501"/>
                </a:lnTo>
                <a:cubicBezTo>
                  <a:pt x="0" y="4607"/>
                  <a:pt x="86" y="4693"/>
                  <a:pt x="192" y="4693"/>
                </a:cubicBezTo>
                <a:lnTo>
                  <a:pt x="1471" y="4693"/>
                </a:lnTo>
                <a:cubicBezTo>
                  <a:pt x="1578" y="4693"/>
                  <a:pt x="1664" y="4607"/>
                  <a:pt x="1664" y="4501"/>
                </a:cubicBezTo>
                <a:lnTo>
                  <a:pt x="1664" y="3222"/>
                </a:lnTo>
                <a:cubicBezTo>
                  <a:pt x="1664" y="3116"/>
                  <a:pt x="1578" y="3030"/>
                  <a:pt x="1471" y="3030"/>
                </a:cubicBezTo>
                <a:lnTo>
                  <a:pt x="1024" y="3030"/>
                </a:lnTo>
                <a:lnTo>
                  <a:pt x="1024" y="2513"/>
                </a:lnTo>
                <a:lnTo>
                  <a:pt x="2558" y="2513"/>
                </a:lnTo>
                <a:lnTo>
                  <a:pt x="2558" y="3030"/>
                </a:lnTo>
                <a:lnTo>
                  <a:pt x="2111" y="3030"/>
                </a:lnTo>
                <a:cubicBezTo>
                  <a:pt x="2005" y="3030"/>
                  <a:pt x="1919" y="3116"/>
                  <a:pt x="1919" y="3222"/>
                </a:cubicBezTo>
                <a:lnTo>
                  <a:pt x="1919" y="4501"/>
                </a:lnTo>
                <a:cubicBezTo>
                  <a:pt x="1919" y="4607"/>
                  <a:pt x="2005" y="4693"/>
                  <a:pt x="2111" y="4693"/>
                </a:cubicBezTo>
                <a:lnTo>
                  <a:pt x="3390" y="4693"/>
                </a:lnTo>
                <a:cubicBezTo>
                  <a:pt x="3496" y="4693"/>
                  <a:pt x="3582" y="4607"/>
                  <a:pt x="3582" y="4501"/>
                </a:cubicBezTo>
                <a:lnTo>
                  <a:pt x="3582" y="3222"/>
                </a:lnTo>
                <a:cubicBezTo>
                  <a:pt x="3582" y="3116"/>
                  <a:pt x="3496" y="3030"/>
                  <a:pt x="3390" y="3030"/>
                </a:cubicBezTo>
                <a:lnTo>
                  <a:pt x="2943" y="3030"/>
                </a:lnTo>
                <a:lnTo>
                  <a:pt x="2943" y="2513"/>
                </a:lnTo>
                <a:lnTo>
                  <a:pt x="4477" y="2513"/>
                </a:lnTo>
                <a:lnTo>
                  <a:pt x="4477" y="3030"/>
                </a:lnTo>
                <a:lnTo>
                  <a:pt x="4030" y="3030"/>
                </a:lnTo>
                <a:cubicBezTo>
                  <a:pt x="3923" y="3030"/>
                  <a:pt x="3837" y="3116"/>
                  <a:pt x="3837" y="3222"/>
                </a:cubicBezTo>
                <a:lnTo>
                  <a:pt x="3837" y="4501"/>
                </a:lnTo>
                <a:cubicBezTo>
                  <a:pt x="3837" y="4607"/>
                  <a:pt x="3923" y="4693"/>
                  <a:pt x="4030" y="4693"/>
                </a:cubicBezTo>
                <a:lnTo>
                  <a:pt x="5309" y="4693"/>
                </a:lnTo>
                <a:cubicBezTo>
                  <a:pt x="5415" y="4693"/>
                  <a:pt x="5501" y="4607"/>
                  <a:pt x="5501" y="4501"/>
                </a:cubicBezTo>
                <a:lnTo>
                  <a:pt x="5501" y="3222"/>
                </a:lnTo>
                <a:cubicBezTo>
                  <a:pt x="5501" y="3116"/>
                  <a:pt x="5415" y="3030"/>
                  <a:pt x="5309" y="3030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Arial" panose="020B0604020202020204" pitchFamily="34" charset="0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 bwMode="auto">
          <a:xfrm>
            <a:off x="582210" y="3676627"/>
            <a:ext cx="2951480" cy="0"/>
          </a:xfrm>
          <a:prstGeom prst="line">
            <a:avLst/>
          </a:prstGeom>
          <a:solidFill>
            <a:srgbClr val="0072C2"/>
          </a:solidFill>
          <a:ln w="6350" cap="flat" cmpd="sng" algn="ctr">
            <a:solidFill>
              <a:srgbClr val="0C0C0C">
                <a:lumMod val="25000"/>
                <a:lumOff val="75000"/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直接连接符 28"/>
          <p:cNvCxnSpPr/>
          <p:nvPr/>
        </p:nvCxnSpPr>
        <p:spPr bwMode="auto">
          <a:xfrm>
            <a:off x="8590830" y="3676627"/>
            <a:ext cx="2951480" cy="0"/>
          </a:xfrm>
          <a:prstGeom prst="line">
            <a:avLst/>
          </a:prstGeom>
          <a:solidFill>
            <a:srgbClr val="0072C2"/>
          </a:solidFill>
          <a:ln w="6350" cap="flat" cmpd="sng" algn="ctr">
            <a:solidFill>
              <a:srgbClr val="0C0C0C">
                <a:lumMod val="25000"/>
                <a:lumOff val="75000"/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未来工作计划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four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04.</a:t>
            </a:r>
            <a:r>
              <a:rPr lang="zh-CN" altLang="en-US">
                <a:latin typeface="+mj-ea"/>
              </a:rPr>
              <a:t>未来工作计划</a:t>
            </a:r>
            <a:endParaRPr lang="zh-CN" altLang="en-US">
              <a:latin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663755" y="1291985"/>
            <a:ext cx="8864490" cy="4820821"/>
            <a:chOff x="1595611" y="1291985"/>
            <a:chExt cx="8864490" cy="4820821"/>
          </a:xfrm>
        </p:grpSpPr>
        <p:grpSp>
          <p:nvGrpSpPr>
            <p:cNvPr id="26" name="组合 25"/>
            <p:cNvGrpSpPr/>
            <p:nvPr/>
          </p:nvGrpSpPr>
          <p:grpSpPr>
            <a:xfrm>
              <a:off x="2258723" y="2574443"/>
              <a:ext cx="7674554" cy="2176474"/>
              <a:chOff x="1150117" y="2292260"/>
              <a:chExt cx="7103784" cy="201460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150117" y="2314826"/>
                <a:ext cx="1353843" cy="1336260"/>
                <a:chOff x="1192125" y="1913257"/>
                <a:chExt cx="1134375" cy="1119643"/>
              </a:xfrm>
            </p:grpSpPr>
            <p:sp>
              <p:nvSpPr>
                <p:cNvPr id="2" name="任意多边形"/>
                <p:cNvSpPr/>
                <p:nvPr/>
              </p:nvSpPr>
              <p:spPr>
                <a:xfrm>
                  <a:off x="1659083" y="1913257"/>
                  <a:ext cx="121013" cy="589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792" extrusionOk="0">
                      <a:moveTo>
                        <a:pt x="0" y="1"/>
                      </a:moveTo>
                      <a:lnTo>
                        <a:pt x="0" y="33291"/>
                      </a:lnTo>
                      <a:cubicBezTo>
                        <a:pt x="0" y="38244"/>
                        <a:pt x="2810" y="42649"/>
                        <a:pt x="7096" y="44792"/>
                      </a:cubicBezTo>
                      <a:lnTo>
                        <a:pt x="9204" y="44792"/>
                      </a:lnTo>
                      <a:lnTo>
                        <a:pt x="9204" y="43328"/>
                      </a:lnTo>
                      <a:cubicBezTo>
                        <a:pt x="5025" y="41804"/>
                        <a:pt x="2179" y="37827"/>
                        <a:pt x="2179" y="33291"/>
                      </a:cubicBezTo>
                      <a:lnTo>
                        <a:pt x="217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6" name="任意多边形"/>
                <p:cNvSpPr/>
                <p:nvPr/>
              </p:nvSpPr>
              <p:spPr>
                <a:xfrm>
                  <a:off x="1192125" y="2443825"/>
                  <a:ext cx="11343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75" h="23563" extrusionOk="0">
                      <a:moveTo>
                        <a:pt x="0" y="0"/>
                      </a:moveTo>
                      <a:lnTo>
                        <a:pt x="0" y="23563"/>
                      </a:lnTo>
                      <a:lnTo>
                        <a:pt x="33599" y="23563"/>
                      </a:lnTo>
                      <a:cubicBezTo>
                        <a:pt x="40100" y="23563"/>
                        <a:pt x="45375" y="18288"/>
                        <a:pt x="45375" y="11788"/>
                      </a:cubicBezTo>
                      <a:cubicBezTo>
                        <a:pt x="45375" y="5275"/>
                        <a:pt x="40100" y="0"/>
                        <a:pt x="335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一月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461452" y="2948042"/>
                <a:ext cx="1479993" cy="1358824"/>
                <a:chOff x="2275275" y="2443825"/>
                <a:chExt cx="1240075" cy="1138550"/>
              </a:xfrm>
              <a:solidFill>
                <a:schemeClr val="accent2"/>
              </a:solidFill>
            </p:grpSpPr>
            <p:sp>
              <p:nvSpPr>
                <p:cNvPr id="9" name="任意多边形"/>
                <p:cNvSpPr/>
                <p:nvPr/>
              </p:nvSpPr>
              <p:spPr>
                <a:xfrm>
                  <a:off x="2895313" y="2993300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1" name="任意多边形"/>
                <p:cNvSpPr/>
                <p:nvPr/>
              </p:nvSpPr>
              <p:spPr>
                <a:xfrm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二月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flipV="1">
                <a:off x="3898937" y="2292260"/>
                <a:ext cx="1479993" cy="1358825"/>
                <a:chOff x="2275275" y="2443825"/>
                <a:chExt cx="1240075" cy="1138551"/>
              </a:xfrm>
              <a:solidFill>
                <a:schemeClr val="accent3"/>
              </a:solidFill>
            </p:grpSpPr>
            <p:sp>
              <p:nvSpPr>
                <p:cNvPr id="17" name="任意多边形"/>
                <p:cNvSpPr/>
                <p:nvPr/>
              </p:nvSpPr>
              <p:spPr>
                <a:xfrm>
                  <a:off x="2895313" y="2993301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18" name="任意多边形"/>
                <p:cNvSpPr/>
                <p:nvPr/>
              </p:nvSpPr>
              <p:spPr>
                <a:xfrm flipV="1"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三月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5336422" y="2948042"/>
                <a:ext cx="1479993" cy="1358824"/>
                <a:chOff x="2275275" y="2443825"/>
                <a:chExt cx="1240075" cy="1138550"/>
              </a:xfrm>
              <a:solidFill>
                <a:schemeClr val="accent2"/>
              </a:solidFill>
            </p:grpSpPr>
            <p:sp>
              <p:nvSpPr>
                <p:cNvPr id="21" name="任意多边形"/>
                <p:cNvSpPr/>
                <p:nvPr/>
              </p:nvSpPr>
              <p:spPr>
                <a:xfrm>
                  <a:off x="2880002" y="2993300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22" name="任意多边形"/>
                <p:cNvSpPr/>
                <p:nvPr/>
              </p:nvSpPr>
              <p:spPr>
                <a:xfrm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四月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  <p:grpSp>
            <p:nvGrpSpPr>
              <p:cNvPr id="23" name="组合 22"/>
              <p:cNvGrpSpPr/>
              <p:nvPr/>
            </p:nvGrpSpPr>
            <p:grpSpPr>
              <a:xfrm flipV="1">
                <a:off x="6773908" y="2292260"/>
                <a:ext cx="1479993" cy="1358825"/>
                <a:chOff x="2275275" y="2443825"/>
                <a:chExt cx="1240075" cy="1138551"/>
              </a:xfrm>
              <a:solidFill>
                <a:schemeClr val="accent3"/>
              </a:solidFill>
            </p:grpSpPr>
            <p:sp>
              <p:nvSpPr>
                <p:cNvPr id="24" name="任意多边形"/>
                <p:cNvSpPr/>
                <p:nvPr/>
              </p:nvSpPr>
              <p:spPr>
                <a:xfrm>
                  <a:off x="2852613" y="2993301"/>
                  <a:ext cx="121013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4" h="44804" extrusionOk="0">
                      <a:moveTo>
                        <a:pt x="7097" y="0"/>
                      </a:moveTo>
                      <a:cubicBezTo>
                        <a:pt x="2810" y="2143"/>
                        <a:pt x="0" y="6549"/>
                        <a:pt x="0" y="11514"/>
                      </a:cubicBezTo>
                      <a:lnTo>
                        <a:pt x="0" y="44803"/>
                      </a:lnTo>
                      <a:lnTo>
                        <a:pt x="2179" y="44803"/>
                      </a:lnTo>
                      <a:lnTo>
                        <a:pt x="2179" y="11514"/>
                      </a:lnTo>
                      <a:cubicBezTo>
                        <a:pt x="2179" y="6965"/>
                        <a:pt x="5025" y="2989"/>
                        <a:pt x="9204" y="1477"/>
                      </a:cubicBezTo>
                      <a:lnTo>
                        <a:pt x="920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</a:p>
              </p:txBody>
            </p:sp>
            <p:sp>
              <p:nvSpPr>
                <p:cNvPr id="25" name="任意多边形"/>
                <p:cNvSpPr/>
                <p:nvPr/>
              </p:nvSpPr>
              <p:spPr>
                <a:xfrm flipV="1">
                  <a:off x="2275275" y="2443825"/>
                  <a:ext cx="1240075" cy="58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603" h="23563" extrusionOk="0">
                      <a:moveTo>
                        <a:pt x="1" y="0"/>
                      </a:moveTo>
                      <a:cubicBezTo>
                        <a:pt x="4621" y="1917"/>
                        <a:pt x="7871" y="6477"/>
                        <a:pt x="7871" y="11788"/>
                      </a:cubicBezTo>
                      <a:cubicBezTo>
                        <a:pt x="7871" y="17098"/>
                        <a:pt x="4621" y="21646"/>
                        <a:pt x="1" y="23563"/>
                      </a:cubicBezTo>
                      <a:lnTo>
                        <a:pt x="37827" y="23563"/>
                      </a:lnTo>
                      <a:cubicBezTo>
                        <a:pt x="44328" y="23563"/>
                        <a:pt x="49602" y="18288"/>
                        <a:pt x="49602" y="11788"/>
                      </a:cubicBezTo>
                      <a:cubicBezTo>
                        <a:pt x="49602" y="5275"/>
                        <a:pt x="44328" y="0"/>
                        <a:pt x="378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zh-CN" altLang="en-US" sz="1700">
                      <a:solidFill>
                        <a:srgbClr val="FFFFFF"/>
                      </a:solidFill>
                      <a:latin typeface="Fira Sans Extra Condensed"/>
                      <a:ea typeface="Fira Sans Extra Condensed"/>
                      <a:cs typeface="Fira Sans Extra Condensed"/>
                      <a:sym typeface="Fira Sans Extra Condensed"/>
                    </a:rPr>
                    <a:t>五月</a:t>
                  </a:r>
                  <a:endParaRPr sz="1700">
                    <a:solidFill>
                      <a:srgbClr val="FFFFFF"/>
                    </a:solidFill>
                    <a:latin typeface="Fira Sans Extra Condensed"/>
                    <a:ea typeface="Fira Sans Extra Condensed"/>
                    <a:cs typeface="Fira Sans Extra Condensed"/>
                    <a:sym typeface="Fira Sans Extra Condensed"/>
                  </a:endParaRP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1595611" y="1291985"/>
              <a:ext cx="8864490" cy="1306835"/>
              <a:chOff x="1776363" y="1291985"/>
              <a:chExt cx="8864490" cy="130683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76363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28" name="矩形 27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4768977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36" name="矩形 35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7761591" y="1291985"/>
                <a:ext cx="2879262" cy="1306835"/>
                <a:chOff x="7739521" y="1829465"/>
                <a:chExt cx="2879262" cy="1306835"/>
              </a:xfrm>
            </p:grpSpPr>
            <p:sp>
              <p:nvSpPr>
                <p:cNvPr id="39" name="矩形 38"/>
                <p:cNvSpPr/>
                <p:nvPr/>
              </p:nvSpPr>
              <p:spPr>
                <a:xfrm flipH="1">
                  <a:off x="7739521" y="2229577"/>
                  <a:ext cx="2879262" cy="90672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 defTabSz="609600">
                    <a:lnSpc>
                      <a:spcPct val="130000"/>
                    </a:lnSpc>
                    <a:defRPr/>
                  </a:pPr>
                  <a:r>
                    <a:rPr lang="en-US" altLang="zh-CN" sz="1400">
                      <a:solidFill>
                        <a:srgbClr val="000000"/>
                      </a:solidFill>
                      <a:latin typeface="微软雅黑 Light" panose="020B0502040204020203" pitchFamily="34" charset="-122"/>
                      <a:ea typeface="微软雅黑" panose="020B0503020204020204" pitchFamily="34" charset="-122"/>
                    </a:rPr>
                    <a:t>Lorem ipsum dolor sit amet, consectetuer adipiscing elit. Maecenas porttitor congue</a:t>
                  </a:r>
                  <a:endPara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 flipH="1">
                  <a:off x="8317378" y="1829465"/>
                  <a:ext cx="1723549" cy="4001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2">
                          <a:lumMod val="10000"/>
                        </a:schemeClr>
                      </a:solidFill>
                      <a:effectLst/>
                      <a:uLnTx/>
                      <a:uFillTx/>
                      <a:latin typeface="+mj-ea"/>
                      <a:ea typeface="+mj-ea"/>
                      <a:cs typeface="+mn-cs"/>
                      <a:sym typeface="+mn-lt"/>
                    </a:rPr>
                    <a:t>输入标题文字</a:t>
                  </a:r>
                  <a:endPara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endParaRPr>
                </a:p>
              </p:txBody>
            </p:sp>
          </p:grpSp>
        </p:grpSp>
        <p:grpSp>
          <p:nvGrpSpPr>
            <p:cNvPr id="41" name="组合 40"/>
            <p:cNvGrpSpPr/>
            <p:nvPr/>
          </p:nvGrpSpPr>
          <p:grpSpPr>
            <a:xfrm>
              <a:off x="3044956" y="4805971"/>
              <a:ext cx="2879262" cy="1306835"/>
              <a:chOff x="7739521" y="1829465"/>
              <a:chExt cx="2879262" cy="1306835"/>
            </a:xfrm>
          </p:grpSpPr>
          <p:sp>
            <p:nvSpPr>
              <p:cNvPr id="42" name="矩形 41"/>
              <p:cNvSpPr/>
              <p:nvPr/>
            </p:nvSpPr>
            <p:spPr>
              <a:xfrm flipH="1">
                <a:off x="7739521" y="2229577"/>
                <a:ext cx="2879262" cy="906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flipH="1">
                <a:off x="8317378" y="1829465"/>
                <a:ext cx="1723549" cy="400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141208" y="4805971"/>
              <a:ext cx="2879262" cy="1306835"/>
              <a:chOff x="7739521" y="1829465"/>
              <a:chExt cx="2879262" cy="1306835"/>
            </a:xfrm>
          </p:grpSpPr>
          <p:sp>
            <p:nvSpPr>
              <p:cNvPr id="45" name="矩形 44"/>
              <p:cNvSpPr/>
              <p:nvPr/>
            </p:nvSpPr>
            <p:spPr>
              <a:xfrm flipH="1">
                <a:off x="7739521" y="2229577"/>
                <a:ext cx="2879262" cy="906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flipH="1">
                <a:off x="8317378" y="1829465"/>
                <a:ext cx="1723549" cy="4001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04.</a:t>
            </a:r>
            <a:r>
              <a:rPr lang="zh-CN" altLang="en-US">
                <a:latin typeface="+mj-ea"/>
              </a:rPr>
              <a:t>未来工作计划</a:t>
            </a:r>
            <a:endParaRPr lang="zh-CN" altLang="en-US">
              <a:latin typeface="+mj-ea"/>
            </a:endParaRPr>
          </a:p>
        </p:txBody>
      </p:sp>
      <p:sp>
        <p:nvSpPr>
          <p:cNvPr id="2" name="任意多边形"/>
          <p:cNvSpPr/>
          <p:nvPr/>
        </p:nvSpPr>
        <p:spPr>
          <a:xfrm>
            <a:off x="829925" y="1227745"/>
            <a:ext cx="10532150" cy="4402511"/>
          </a:xfrm>
          <a:custGeom>
            <a:avLst/>
            <a:gdLst/>
            <a:ahLst/>
            <a:cxnLst/>
            <a:rect l="l" t="t" r="r" b="b"/>
            <a:pathLst>
              <a:path w="180131" h="75296" extrusionOk="0">
                <a:moveTo>
                  <a:pt x="130803" y="1"/>
                </a:moveTo>
                <a:cubicBezTo>
                  <a:pt x="124600" y="1"/>
                  <a:pt x="119564" y="5037"/>
                  <a:pt x="119564" y="11240"/>
                </a:cubicBezTo>
                <a:lnTo>
                  <a:pt x="119564" y="48769"/>
                </a:lnTo>
                <a:cubicBezTo>
                  <a:pt x="119564" y="54293"/>
                  <a:pt x="115063" y="58794"/>
                  <a:pt x="109538" y="58794"/>
                </a:cubicBezTo>
                <a:lnTo>
                  <a:pt x="98739" y="58794"/>
                </a:lnTo>
                <a:cubicBezTo>
                  <a:pt x="93203" y="58794"/>
                  <a:pt x="88703" y="54293"/>
                  <a:pt x="88703" y="48769"/>
                </a:cubicBezTo>
                <a:lnTo>
                  <a:pt x="88703" y="44780"/>
                </a:lnTo>
                <a:cubicBezTo>
                  <a:pt x="88703" y="38577"/>
                  <a:pt x="83666" y="33529"/>
                  <a:pt x="77463" y="33529"/>
                </a:cubicBezTo>
                <a:lnTo>
                  <a:pt x="69414" y="33529"/>
                </a:lnTo>
                <a:cubicBezTo>
                  <a:pt x="63211" y="33529"/>
                  <a:pt x="58175" y="38577"/>
                  <a:pt x="58175" y="44780"/>
                </a:cubicBezTo>
                <a:lnTo>
                  <a:pt x="58175" y="64056"/>
                </a:lnTo>
                <a:cubicBezTo>
                  <a:pt x="58175" y="69581"/>
                  <a:pt x="53674" y="74081"/>
                  <a:pt x="48150" y="74081"/>
                </a:cubicBezTo>
                <a:lnTo>
                  <a:pt x="35886" y="74081"/>
                </a:lnTo>
                <a:cubicBezTo>
                  <a:pt x="30350" y="74081"/>
                  <a:pt x="25861" y="69581"/>
                  <a:pt x="25861" y="64056"/>
                </a:cubicBezTo>
                <a:lnTo>
                  <a:pt x="25861" y="38220"/>
                </a:lnTo>
                <a:cubicBezTo>
                  <a:pt x="25861" y="32017"/>
                  <a:pt x="20813" y="26980"/>
                  <a:pt x="14610" y="26980"/>
                </a:cubicBezTo>
                <a:lnTo>
                  <a:pt x="608" y="26980"/>
                </a:lnTo>
                <a:cubicBezTo>
                  <a:pt x="275" y="26980"/>
                  <a:pt x="1" y="27254"/>
                  <a:pt x="1" y="27587"/>
                </a:cubicBezTo>
                <a:cubicBezTo>
                  <a:pt x="1" y="27921"/>
                  <a:pt x="275" y="28195"/>
                  <a:pt x="608" y="28195"/>
                </a:cubicBezTo>
                <a:lnTo>
                  <a:pt x="14610" y="28195"/>
                </a:lnTo>
                <a:cubicBezTo>
                  <a:pt x="20146" y="28195"/>
                  <a:pt x="24635" y="32695"/>
                  <a:pt x="24635" y="38220"/>
                </a:cubicBezTo>
                <a:lnTo>
                  <a:pt x="24635" y="64056"/>
                </a:lnTo>
                <a:cubicBezTo>
                  <a:pt x="24635" y="70259"/>
                  <a:pt x="29683" y="75296"/>
                  <a:pt x="35886" y="75296"/>
                </a:cubicBezTo>
                <a:lnTo>
                  <a:pt x="48150" y="75296"/>
                </a:lnTo>
                <a:cubicBezTo>
                  <a:pt x="54341" y="75296"/>
                  <a:pt x="59389" y="70259"/>
                  <a:pt x="59389" y="64056"/>
                </a:cubicBezTo>
                <a:lnTo>
                  <a:pt x="59389" y="44780"/>
                </a:lnTo>
                <a:cubicBezTo>
                  <a:pt x="59389" y="39244"/>
                  <a:pt x="63890" y="34743"/>
                  <a:pt x="69414" y="34743"/>
                </a:cubicBezTo>
                <a:lnTo>
                  <a:pt x="77463" y="34743"/>
                </a:lnTo>
                <a:cubicBezTo>
                  <a:pt x="82988" y="34743"/>
                  <a:pt x="87488" y="39244"/>
                  <a:pt x="87488" y="44780"/>
                </a:cubicBezTo>
                <a:lnTo>
                  <a:pt x="87488" y="48769"/>
                </a:lnTo>
                <a:cubicBezTo>
                  <a:pt x="87488" y="54972"/>
                  <a:pt x="92536" y="60008"/>
                  <a:pt x="98739" y="60008"/>
                </a:cubicBezTo>
                <a:lnTo>
                  <a:pt x="109538" y="60008"/>
                </a:lnTo>
                <a:cubicBezTo>
                  <a:pt x="115730" y="60008"/>
                  <a:pt x="120778" y="54972"/>
                  <a:pt x="120778" y="48769"/>
                </a:cubicBezTo>
                <a:lnTo>
                  <a:pt x="120778" y="11240"/>
                </a:lnTo>
                <a:cubicBezTo>
                  <a:pt x="120778" y="5716"/>
                  <a:pt x="125279" y="1215"/>
                  <a:pt x="130803" y="1215"/>
                </a:cubicBezTo>
                <a:lnTo>
                  <a:pt x="141173" y="1215"/>
                </a:lnTo>
                <a:cubicBezTo>
                  <a:pt x="146710" y="1215"/>
                  <a:pt x="151198" y="5716"/>
                  <a:pt x="151198" y="11240"/>
                </a:cubicBezTo>
                <a:lnTo>
                  <a:pt x="151198" y="20646"/>
                </a:lnTo>
                <a:cubicBezTo>
                  <a:pt x="151198" y="26837"/>
                  <a:pt x="156247" y="31886"/>
                  <a:pt x="162450" y="31886"/>
                </a:cubicBezTo>
                <a:lnTo>
                  <a:pt x="179523" y="31886"/>
                </a:lnTo>
                <a:cubicBezTo>
                  <a:pt x="179857" y="31886"/>
                  <a:pt x="180131" y="31612"/>
                  <a:pt x="180131" y="31278"/>
                </a:cubicBezTo>
                <a:cubicBezTo>
                  <a:pt x="180131" y="30945"/>
                  <a:pt x="179857" y="30671"/>
                  <a:pt x="179523" y="30671"/>
                </a:cubicBezTo>
                <a:lnTo>
                  <a:pt x="162450" y="30671"/>
                </a:lnTo>
                <a:cubicBezTo>
                  <a:pt x="156913" y="30671"/>
                  <a:pt x="152425" y="26171"/>
                  <a:pt x="152425" y="20646"/>
                </a:cubicBezTo>
                <a:lnTo>
                  <a:pt x="152425" y="11240"/>
                </a:lnTo>
                <a:cubicBezTo>
                  <a:pt x="152425" y="5037"/>
                  <a:pt x="147377" y="1"/>
                  <a:pt x="141173" y="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grpSp>
        <p:nvGrpSpPr>
          <p:cNvPr id="9" name="组合 8"/>
          <p:cNvGrpSpPr/>
          <p:nvPr/>
        </p:nvGrpSpPr>
        <p:grpSpPr>
          <a:xfrm>
            <a:off x="2035087" y="1454545"/>
            <a:ext cx="2732585" cy="1230492"/>
            <a:chOff x="1913167" y="1291985"/>
            <a:chExt cx="2732585" cy="1230492"/>
          </a:xfrm>
        </p:grpSpPr>
        <p:sp>
          <p:nvSpPr>
            <p:cNvPr id="6" name="矩形 5"/>
            <p:cNvSpPr/>
            <p:nvPr/>
          </p:nvSpPr>
          <p:spPr>
            <a:xfrm flipH="1">
              <a:off x="1913167" y="1615754"/>
              <a:ext cx="2732585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1170" y="4670256"/>
            <a:ext cx="2333712" cy="1510569"/>
            <a:chOff x="1913168" y="1291985"/>
            <a:chExt cx="2333712" cy="1510569"/>
          </a:xfrm>
        </p:grpSpPr>
        <p:sp>
          <p:nvSpPr>
            <p:cNvPr id="11" name="矩形 10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68799" y="4696973"/>
            <a:ext cx="2774823" cy="1230492"/>
            <a:chOff x="1913167" y="1291985"/>
            <a:chExt cx="2774823" cy="1230492"/>
          </a:xfrm>
        </p:grpSpPr>
        <p:sp>
          <p:nvSpPr>
            <p:cNvPr id="14" name="矩形 13"/>
            <p:cNvSpPr/>
            <p:nvPr/>
          </p:nvSpPr>
          <p:spPr>
            <a:xfrm flipH="1">
              <a:off x="1913167" y="1615754"/>
              <a:ext cx="2774823" cy="9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31725" y="1639211"/>
            <a:ext cx="2333712" cy="1510569"/>
            <a:chOff x="1913168" y="1291985"/>
            <a:chExt cx="2333712" cy="1510569"/>
          </a:xfrm>
        </p:grpSpPr>
        <p:sp>
          <p:nvSpPr>
            <p:cNvPr id="17" name="矩形 16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2638" y="4115890"/>
            <a:ext cx="3559762" cy="950415"/>
            <a:chOff x="1913168" y="1291985"/>
            <a:chExt cx="3559762" cy="950415"/>
          </a:xfrm>
        </p:grpSpPr>
        <p:sp>
          <p:nvSpPr>
            <p:cNvPr id="20" name="矩形 19"/>
            <p:cNvSpPr/>
            <p:nvPr/>
          </p:nvSpPr>
          <p:spPr>
            <a:xfrm flipH="1">
              <a:off x="1913168" y="1615754"/>
              <a:ext cx="3559762" cy="626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92414" y="883926"/>
            <a:ext cx="2333712" cy="1510569"/>
            <a:chOff x="1913168" y="1291985"/>
            <a:chExt cx="2333712" cy="1510569"/>
          </a:xfrm>
        </p:grpSpPr>
        <p:sp>
          <p:nvSpPr>
            <p:cNvPr id="23" name="矩形 22"/>
            <p:cNvSpPr/>
            <p:nvPr/>
          </p:nvSpPr>
          <p:spPr>
            <a:xfrm flipH="1">
              <a:off x="1913168" y="1615754"/>
              <a:ext cx="2333712" cy="1186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609600">
                <a:lnSpc>
                  <a:spcPct val="130000"/>
                </a:lnSpc>
                <a:defRPr/>
              </a:pPr>
              <a:r>
                <a: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rPr>
                <a:t>Lorem ipsum dolor sit amet, consectetuer adipiscing elit. Maecenas porttitor congue</a:t>
              </a:r>
              <a:endParaRPr lang="en-US" altLang="zh-CN" sz="1400">
                <a:solidFill>
                  <a:srgbClr val="000000"/>
                </a:solidFill>
                <a:latin typeface="微软雅黑 Light" panose="020B0502040204020203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913168" y="1291985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rPr>
                <a:t>输入标题文字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lt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899920" y="2768832"/>
            <a:ext cx="497840" cy="49784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322078" y="5154535"/>
            <a:ext cx="497840" cy="49784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035406" y="3836341"/>
            <a:ext cx="497840" cy="49784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31725" y="3193165"/>
            <a:ext cx="497840" cy="49784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4</a:t>
            </a: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489807" y="4171822"/>
            <a:ext cx="497840" cy="49784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5</a:t>
            </a: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294573" y="1227744"/>
            <a:ext cx="497840" cy="49784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-407026" y="-32183"/>
            <a:ext cx="12733432" cy="7357543"/>
            <a:chOff x="-407026" y="-32183"/>
            <a:chExt cx="12733432" cy="7357543"/>
          </a:xfrm>
        </p:grpSpPr>
        <p:sp>
          <p:nvSpPr>
            <p:cNvPr id="7" name="任意多边形: 形状 6"/>
            <p:cNvSpPr/>
            <p:nvPr/>
          </p:nvSpPr>
          <p:spPr>
            <a:xfrm>
              <a:off x="1532286" y="6096000"/>
              <a:ext cx="1833443" cy="1229360"/>
            </a:xfrm>
            <a:custGeom>
              <a:avLst/>
              <a:gdLst>
                <a:gd name="connsiteX0" fmla="*/ 2604824 w 2604824"/>
                <a:gd name="connsiteY0" fmla="*/ 1746587 h 1746586"/>
                <a:gd name="connsiteX1" fmla="*/ 2604824 w 2604824"/>
                <a:gd name="connsiteY1" fmla="*/ 1302412 h 1746586"/>
                <a:gd name="connsiteX2" fmla="*/ 1302412 w 2604824"/>
                <a:gd name="connsiteY2" fmla="*/ 0 h 1746586"/>
                <a:gd name="connsiteX3" fmla="*/ 0 w 2604824"/>
                <a:gd name="connsiteY3" fmla="*/ 1302412 h 1746586"/>
                <a:gd name="connsiteX4" fmla="*/ 0 w 2604824"/>
                <a:gd name="connsiteY4" fmla="*/ 1746587 h 1746586"/>
                <a:gd name="connsiteX5" fmla="*/ 2604824 w 2604824"/>
                <a:gd name="connsiteY5" fmla="*/ 1746587 h 1746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824" h="1746586">
                  <a:moveTo>
                    <a:pt x="2604824" y="1746587"/>
                  </a:moveTo>
                  <a:lnTo>
                    <a:pt x="2604824" y="1302412"/>
                  </a:lnTo>
                  <a:cubicBezTo>
                    <a:pt x="2604824" y="582698"/>
                    <a:pt x="2022127" y="0"/>
                    <a:pt x="1302412" y="0"/>
                  </a:cubicBezTo>
                  <a:cubicBezTo>
                    <a:pt x="582698" y="0"/>
                    <a:pt x="0" y="582698"/>
                    <a:pt x="0" y="1302412"/>
                  </a:cubicBezTo>
                  <a:lnTo>
                    <a:pt x="0" y="1746587"/>
                  </a:lnTo>
                  <a:lnTo>
                    <a:pt x="2604824" y="1746587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9255760" y="5226733"/>
              <a:ext cx="2936240" cy="1631266"/>
            </a:xfrm>
            <a:custGeom>
              <a:avLst/>
              <a:gdLst>
                <a:gd name="connsiteX0" fmla="*/ 2649626 w 2936240"/>
                <a:gd name="connsiteY0" fmla="*/ 927 h 1631266"/>
                <a:gd name="connsiteX1" fmla="*/ 2912616 w 2936240"/>
                <a:gd name="connsiteY1" fmla="*/ 55782 h 1631266"/>
                <a:gd name="connsiteX2" fmla="*/ 2936240 w 2936240"/>
                <a:gd name="connsiteY2" fmla="*/ 66386 h 1631266"/>
                <a:gd name="connsiteX3" fmla="*/ 2936240 w 2936240"/>
                <a:gd name="connsiteY3" fmla="*/ 1631266 h 1631266"/>
                <a:gd name="connsiteX4" fmla="*/ 0 w 2936240"/>
                <a:gd name="connsiteY4" fmla="*/ 1631266 h 1631266"/>
                <a:gd name="connsiteX5" fmla="*/ 541018 w 2936240"/>
                <a:gd name="connsiteY5" fmla="*/ 1058874 h 1631266"/>
                <a:gd name="connsiteX6" fmla="*/ 1351632 w 2936240"/>
                <a:gd name="connsiteY6" fmla="*/ 782728 h 1631266"/>
                <a:gd name="connsiteX7" fmla="*/ 2382492 w 2936240"/>
                <a:gd name="connsiteY7" fmla="*/ 32064 h 1631266"/>
                <a:gd name="connsiteX8" fmla="*/ 2649626 w 2936240"/>
                <a:gd name="connsiteY8" fmla="*/ 927 h 163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6240" h="1631266">
                  <a:moveTo>
                    <a:pt x="2649626" y="927"/>
                  </a:moveTo>
                  <a:cubicBezTo>
                    <a:pt x="2739667" y="5141"/>
                    <a:pt x="2829017" y="23687"/>
                    <a:pt x="2912616" y="55782"/>
                  </a:cubicBezTo>
                  <a:lnTo>
                    <a:pt x="2936240" y="66386"/>
                  </a:lnTo>
                  <a:lnTo>
                    <a:pt x="2936240" y="1631266"/>
                  </a:lnTo>
                  <a:lnTo>
                    <a:pt x="0" y="1631266"/>
                  </a:lnTo>
                  <a:cubicBezTo>
                    <a:pt x="22847" y="1356867"/>
                    <a:pt x="273250" y="1158496"/>
                    <a:pt x="541018" y="1058874"/>
                  </a:cubicBezTo>
                  <a:cubicBezTo>
                    <a:pt x="808786" y="959251"/>
                    <a:pt x="1103056" y="920801"/>
                    <a:pt x="1351632" y="782728"/>
                  </a:cubicBezTo>
                  <a:cubicBezTo>
                    <a:pt x="1728152" y="573870"/>
                    <a:pt x="1966676" y="154407"/>
                    <a:pt x="2382492" y="32064"/>
                  </a:cubicBezTo>
                  <a:cubicBezTo>
                    <a:pt x="2468854" y="6831"/>
                    <a:pt x="2559586" y="-3288"/>
                    <a:pt x="2649626" y="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0" y="4378490"/>
              <a:ext cx="1073057" cy="2479510"/>
            </a:xfrm>
            <a:custGeom>
              <a:avLst/>
              <a:gdLst>
                <a:gd name="connsiteX0" fmla="*/ 536528 w 1073057"/>
                <a:gd name="connsiteY0" fmla="*/ 0 h 2479510"/>
                <a:gd name="connsiteX1" fmla="*/ 1073057 w 1073057"/>
                <a:gd name="connsiteY1" fmla="*/ 536529 h 2479510"/>
                <a:gd name="connsiteX2" fmla="*/ 1073057 w 1073057"/>
                <a:gd name="connsiteY2" fmla="*/ 2479510 h 2479510"/>
                <a:gd name="connsiteX3" fmla="*/ 0 w 1073057"/>
                <a:gd name="connsiteY3" fmla="*/ 2479510 h 2479510"/>
                <a:gd name="connsiteX4" fmla="*/ 0 w 1073057"/>
                <a:gd name="connsiteY4" fmla="*/ 536529 h 2479510"/>
                <a:gd name="connsiteX5" fmla="*/ 536528 w 1073057"/>
                <a:gd name="connsiteY5" fmla="*/ 0 h 2479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73057" h="2479510">
                  <a:moveTo>
                    <a:pt x="536528" y="0"/>
                  </a:moveTo>
                  <a:cubicBezTo>
                    <a:pt x="831945" y="0"/>
                    <a:pt x="1073057" y="241113"/>
                    <a:pt x="1073057" y="536529"/>
                  </a:cubicBezTo>
                  <a:lnTo>
                    <a:pt x="1073057" y="2479510"/>
                  </a:lnTo>
                  <a:lnTo>
                    <a:pt x="0" y="2479510"/>
                  </a:lnTo>
                  <a:lnTo>
                    <a:pt x="0" y="536529"/>
                  </a:lnTo>
                  <a:cubicBezTo>
                    <a:pt x="0" y="241113"/>
                    <a:pt x="241112" y="0"/>
                    <a:pt x="536528" y="0"/>
                  </a:cubicBezTo>
                  <a:close/>
                </a:path>
              </a:pathLst>
            </a:custGeom>
            <a:solidFill>
              <a:schemeClr val="accent2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11318240" y="4865416"/>
              <a:ext cx="527946" cy="1055892"/>
            </a:xfrm>
            <a:custGeom>
              <a:avLst/>
              <a:gdLst>
                <a:gd name="connsiteX0" fmla="*/ 891362 w 891361"/>
                <a:gd name="connsiteY0" fmla="*/ 1782723 h 1782722"/>
                <a:gd name="connsiteX1" fmla="*/ 0 w 891361"/>
                <a:gd name="connsiteY1" fmla="*/ 891362 h 1782722"/>
                <a:gd name="connsiteX2" fmla="*/ 891362 w 891361"/>
                <a:gd name="connsiteY2" fmla="*/ 0 h 178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1361" h="1782722">
                  <a:moveTo>
                    <a:pt x="891362" y="1782723"/>
                  </a:moveTo>
                  <a:cubicBezTo>
                    <a:pt x="399005" y="1782723"/>
                    <a:pt x="0" y="1383718"/>
                    <a:pt x="0" y="891362"/>
                  </a:cubicBezTo>
                  <a:cubicBezTo>
                    <a:pt x="0" y="399005"/>
                    <a:pt x="399005" y="0"/>
                    <a:pt x="891362" y="0"/>
                  </a:cubicBezTo>
                </a:path>
              </a:pathLst>
            </a:custGeom>
            <a:noFill/>
            <a:ln w="164185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-155777" y="2241021"/>
              <a:ext cx="1228833" cy="614416"/>
            </a:xfrm>
            <a:custGeom>
              <a:avLst/>
              <a:gdLst>
                <a:gd name="connsiteX0" fmla="*/ 0 w 1782723"/>
                <a:gd name="connsiteY0" fmla="*/ 891361 h 891361"/>
                <a:gd name="connsiteX1" fmla="*/ 891362 w 1782723"/>
                <a:gd name="connsiteY1" fmla="*/ 0 h 891361"/>
                <a:gd name="connsiteX2" fmla="*/ 1782724 w 1782723"/>
                <a:gd name="connsiteY2" fmla="*/ 891361 h 89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82723" h="891361">
                  <a:moveTo>
                    <a:pt x="0" y="891361"/>
                  </a:moveTo>
                  <a:cubicBezTo>
                    <a:pt x="0" y="399005"/>
                    <a:pt x="399005" y="0"/>
                    <a:pt x="891362" y="0"/>
                  </a:cubicBezTo>
                  <a:cubicBezTo>
                    <a:pt x="1383719" y="0"/>
                    <a:pt x="1782724" y="399005"/>
                    <a:pt x="1782724" y="891361"/>
                  </a:cubicBezTo>
                </a:path>
              </a:pathLst>
            </a:custGeom>
            <a:noFill/>
            <a:ln w="16418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10719787" y="-1"/>
              <a:ext cx="1472213" cy="2502243"/>
            </a:xfrm>
            <a:custGeom>
              <a:avLst/>
              <a:gdLst>
                <a:gd name="connsiteX0" fmla="*/ 1704428 w 1704427"/>
                <a:gd name="connsiteY0" fmla="*/ 0 h 2896924"/>
                <a:gd name="connsiteX1" fmla="*/ 1704428 w 1704427"/>
                <a:gd name="connsiteY1" fmla="*/ 2044711 h 2896924"/>
                <a:gd name="connsiteX2" fmla="*/ 852214 w 1704427"/>
                <a:gd name="connsiteY2" fmla="*/ 2896925 h 2896924"/>
                <a:gd name="connsiteX3" fmla="*/ 852214 w 1704427"/>
                <a:gd name="connsiteY3" fmla="*/ 2896925 h 2896924"/>
                <a:gd name="connsiteX4" fmla="*/ 0 w 1704427"/>
                <a:gd name="connsiteY4" fmla="*/ 2044711 h 2896924"/>
                <a:gd name="connsiteX5" fmla="*/ 0 w 1704427"/>
                <a:gd name="connsiteY5" fmla="*/ 0 h 2896924"/>
                <a:gd name="connsiteX6" fmla="*/ 1704428 w 1704427"/>
                <a:gd name="connsiteY6" fmla="*/ 0 h 289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4427" h="2896924">
                  <a:moveTo>
                    <a:pt x="1704428" y="0"/>
                  </a:moveTo>
                  <a:lnTo>
                    <a:pt x="1704428" y="2044711"/>
                  </a:lnTo>
                  <a:cubicBezTo>
                    <a:pt x="1704428" y="2512977"/>
                    <a:pt x="1320480" y="2896925"/>
                    <a:pt x="852214" y="2896925"/>
                  </a:cubicBezTo>
                  <a:lnTo>
                    <a:pt x="852214" y="2896925"/>
                  </a:lnTo>
                  <a:cubicBezTo>
                    <a:pt x="383948" y="2896925"/>
                    <a:pt x="0" y="2512977"/>
                    <a:pt x="0" y="2044711"/>
                  </a:cubicBezTo>
                  <a:lnTo>
                    <a:pt x="0" y="0"/>
                  </a:lnTo>
                  <a:lnTo>
                    <a:pt x="1704428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" y="-1"/>
              <a:ext cx="3677998" cy="2502243"/>
            </a:xfrm>
            <a:custGeom>
              <a:avLst/>
              <a:gdLst>
                <a:gd name="connsiteX0" fmla="*/ 4949166 w 4952666"/>
                <a:gd name="connsiteY0" fmla="*/ 0 h 3369435"/>
                <a:gd name="connsiteX1" fmla="*/ 4289679 w 4952666"/>
                <a:gd name="connsiteY1" fmla="*/ 1266275 h 3369435"/>
                <a:gd name="connsiteX2" fmla="*/ 2892409 w 4952666"/>
                <a:gd name="connsiteY2" fmla="*/ 1745081 h 3369435"/>
                <a:gd name="connsiteX3" fmla="*/ 1853491 w 4952666"/>
                <a:gd name="connsiteY3" fmla="*/ 1981473 h 3369435"/>
                <a:gd name="connsiteX4" fmla="*/ 1016333 w 4952666"/>
                <a:gd name="connsiteY4" fmla="*/ 2826158 h 3369435"/>
                <a:gd name="connsiteX5" fmla="*/ 0 w 4952666"/>
                <a:gd name="connsiteY5" fmla="*/ 3365191 h 3369435"/>
                <a:gd name="connsiteX6" fmla="*/ 0 w 4952666"/>
                <a:gd name="connsiteY6" fmla="*/ 6023 h 3369435"/>
                <a:gd name="connsiteX7" fmla="*/ 4949166 w 4952666"/>
                <a:gd name="connsiteY7" fmla="*/ 0 h 336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2666" h="3369435">
                  <a:moveTo>
                    <a:pt x="4949166" y="0"/>
                  </a:moveTo>
                  <a:cubicBezTo>
                    <a:pt x="4988314" y="496874"/>
                    <a:pt x="4694706" y="977185"/>
                    <a:pt x="4289679" y="1266275"/>
                  </a:cubicBezTo>
                  <a:cubicBezTo>
                    <a:pt x="3884651" y="1556871"/>
                    <a:pt x="3386272" y="1683348"/>
                    <a:pt x="2892409" y="1745081"/>
                  </a:cubicBezTo>
                  <a:cubicBezTo>
                    <a:pt x="2537069" y="1790251"/>
                    <a:pt x="2166672" y="1809825"/>
                    <a:pt x="1853491" y="1981473"/>
                  </a:cubicBezTo>
                  <a:cubicBezTo>
                    <a:pt x="1502667" y="2172694"/>
                    <a:pt x="1276816" y="2523517"/>
                    <a:pt x="1016333" y="2826158"/>
                  </a:cubicBezTo>
                  <a:cubicBezTo>
                    <a:pt x="755851" y="3128799"/>
                    <a:pt x="397499" y="3407350"/>
                    <a:pt x="0" y="3365191"/>
                  </a:cubicBezTo>
                  <a:lnTo>
                    <a:pt x="0" y="6023"/>
                  </a:lnTo>
                  <a:lnTo>
                    <a:pt x="4949166" y="0"/>
                  </a:lnTo>
                  <a:close/>
                </a:path>
              </a:pathLst>
            </a:custGeom>
            <a:solidFill>
              <a:schemeClr val="accent3"/>
            </a:solidFill>
            <a:ln w="150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531511" y="1107439"/>
              <a:ext cx="1133180" cy="1133178"/>
            </a:xfrm>
            <a:custGeom>
              <a:avLst/>
              <a:gdLst>
                <a:gd name="connsiteX0" fmla="*/ 1788746 w 1788746"/>
                <a:gd name="connsiteY0" fmla="*/ 894373 h 1788745"/>
                <a:gd name="connsiteX1" fmla="*/ 894373 w 1788746"/>
                <a:gd name="connsiteY1" fmla="*/ 1788746 h 1788745"/>
                <a:gd name="connsiteX2" fmla="*/ 0 w 1788746"/>
                <a:gd name="connsiteY2" fmla="*/ 894373 h 1788745"/>
                <a:gd name="connsiteX3" fmla="*/ 894373 w 1788746"/>
                <a:gd name="connsiteY3" fmla="*/ 0 h 1788745"/>
                <a:gd name="connsiteX4" fmla="*/ 1788746 w 1788746"/>
                <a:gd name="connsiteY4" fmla="*/ 894373 h 1788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8746" h="1788745">
                  <a:moveTo>
                    <a:pt x="1788746" y="894373"/>
                  </a:moveTo>
                  <a:cubicBezTo>
                    <a:pt x="1788746" y="1388321"/>
                    <a:pt x="1388322" y="1788746"/>
                    <a:pt x="894373" y="1788746"/>
                  </a:cubicBezTo>
                  <a:cubicBezTo>
                    <a:pt x="400425" y="1788746"/>
                    <a:pt x="0" y="1388321"/>
                    <a:pt x="0" y="894373"/>
                  </a:cubicBezTo>
                  <a:cubicBezTo>
                    <a:pt x="0" y="400424"/>
                    <a:pt x="400425" y="0"/>
                    <a:pt x="894373" y="0"/>
                  </a:cubicBezTo>
                  <a:cubicBezTo>
                    <a:pt x="1388322" y="0"/>
                    <a:pt x="1788746" y="400424"/>
                    <a:pt x="1788746" y="894373"/>
                  </a:cubicBezTo>
                  <a:close/>
                </a:path>
              </a:pathLst>
            </a:custGeom>
            <a:noFill/>
            <a:ln w="164185" cap="flat">
              <a:solidFill>
                <a:schemeClr val="accent2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1429606" y="1459083"/>
              <a:ext cx="896800" cy="2897151"/>
            </a:xfrm>
            <a:custGeom>
              <a:avLst/>
              <a:gdLst>
                <a:gd name="connsiteX0" fmla="*/ 1584193 w 1584192"/>
                <a:gd name="connsiteY0" fmla="*/ 0 h 5117799"/>
                <a:gd name="connsiteX1" fmla="*/ 603996 w 1584192"/>
                <a:gd name="connsiteY1" fmla="*/ 1373179 h 5117799"/>
                <a:gd name="connsiteX2" fmla="*/ 21298 w 1584192"/>
                <a:gd name="connsiteY2" fmla="*/ 3448003 h 5117799"/>
                <a:gd name="connsiteX3" fmla="*/ 1329733 w 1584192"/>
                <a:gd name="connsiteY3" fmla="*/ 5074136 h 5117799"/>
                <a:gd name="connsiteX4" fmla="*/ 1539022 w 1584192"/>
                <a:gd name="connsiteY4" fmla="*/ 5117800 h 511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92" h="5117799">
                  <a:moveTo>
                    <a:pt x="1584193" y="0"/>
                  </a:moveTo>
                  <a:cubicBezTo>
                    <a:pt x="1356836" y="516448"/>
                    <a:pt x="929222" y="912441"/>
                    <a:pt x="603996" y="1373179"/>
                  </a:cubicBezTo>
                  <a:cubicBezTo>
                    <a:pt x="179395" y="1973944"/>
                    <a:pt x="-78076" y="2719255"/>
                    <a:pt x="21298" y="3448003"/>
                  </a:cubicBezTo>
                  <a:cubicBezTo>
                    <a:pt x="120673" y="4176751"/>
                    <a:pt x="623570" y="4867858"/>
                    <a:pt x="1329733" y="5074136"/>
                  </a:cubicBezTo>
                  <a:cubicBezTo>
                    <a:pt x="1329733" y="5074136"/>
                    <a:pt x="1478795" y="5111778"/>
                    <a:pt x="1539022" y="5117800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485879" y="-32183"/>
              <a:ext cx="1587002" cy="979812"/>
            </a:xfrm>
            <a:custGeom>
              <a:avLst/>
              <a:gdLst>
                <a:gd name="connsiteX0" fmla="*/ 1782723 w 1782723"/>
                <a:gd name="connsiteY0" fmla="*/ 0 h 1100650"/>
                <a:gd name="connsiteX1" fmla="*/ 1782723 w 1782723"/>
                <a:gd name="connsiteY1" fmla="*/ 209289 h 1100650"/>
                <a:gd name="connsiteX2" fmla="*/ 891362 w 1782723"/>
                <a:gd name="connsiteY2" fmla="*/ 1100651 h 1100650"/>
                <a:gd name="connsiteX3" fmla="*/ 0 w 1782723"/>
                <a:gd name="connsiteY3" fmla="*/ 209289 h 1100650"/>
                <a:gd name="connsiteX4" fmla="*/ 0 w 1782723"/>
                <a:gd name="connsiteY4" fmla="*/ 0 h 110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2723" h="1100650">
                  <a:moveTo>
                    <a:pt x="1782723" y="0"/>
                  </a:moveTo>
                  <a:lnTo>
                    <a:pt x="1782723" y="209289"/>
                  </a:lnTo>
                  <a:cubicBezTo>
                    <a:pt x="1782723" y="701646"/>
                    <a:pt x="1383718" y="1100651"/>
                    <a:pt x="891362" y="1100651"/>
                  </a:cubicBezTo>
                  <a:cubicBezTo>
                    <a:pt x="399005" y="1100651"/>
                    <a:pt x="0" y="701646"/>
                    <a:pt x="0" y="209289"/>
                  </a:cubicBezTo>
                  <a:lnTo>
                    <a:pt x="0" y="0"/>
                  </a:lnTo>
                </a:path>
              </a:pathLst>
            </a:custGeom>
            <a:noFill/>
            <a:ln w="164185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407026" y="5267615"/>
              <a:ext cx="4217026" cy="1723275"/>
            </a:xfrm>
            <a:custGeom>
              <a:avLst/>
              <a:gdLst>
                <a:gd name="connsiteX0" fmla="*/ 0 w 5409903"/>
                <a:gd name="connsiteY0" fmla="*/ 343701 h 2210741"/>
                <a:gd name="connsiteX1" fmla="*/ 1817354 w 5409903"/>
                <a:gd name="connsiteY1" fmla="*/ 119354 h 2210741"/>
                <a:gd name="connsiteX2" fmla="*/ 3848515 w 5409903"/>
                <a:gd name="connsiteY2" fmla="*/ 1530175 h 2210741"/>
                <a:gd name="connsiteX3" fmla="*/ 4774508 w 5409903"/>
                <a:gd name="connsiteY3" fmla="*/ 1707845 h 2210741"/>
                <a:gd name="connsiteX4" fmla="*/ 5409904 w 5409903"/>
                <a:gd name="connsiteY4" fmla="*/ 2210742 h 2210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09903" h="2210741">
                  <a:moveTo>
                    <a:pt x="0" y="343701"/>
                  </a:moveTo>
                  <a:cubicBezTo>
                    <a:pt x="415567" y="18474"/>
                    <a:pt x="1206049" y="-117037"/>
                    <a:pt x="1817354" y="119354"/>
                  </a:cubicBezTo>
                  <a:cubicBezTo>
                    <a:pt x="2674085" y="450604"/>
                    <a:pt x="3052011" y="1277221"/>
                    <a:pt x="3848515" y="1530175"/>
                  </a:cubicBezTo>
                  <a:cubicBezTo>
                    <a:pt x="4107491" y="1612987"/>
                    <a:pt x="4514025" y="1634067"/>
                    <a:pt x="4774508" y="1707845"/>
                  </a:cubicBezTo>
                  <a:cubicBezTo>
                    <a:pt x="5036496" y="1781623"/>
                    <a:pt x="5342148" y="1924663"/>
                    <a:pt x="5409904" y="2210742"/>
                  </a:cubicBezTo>
                </a:path>
              </a:pathLst>
            </a:custGeom>
            <a:noFill/>
            <a:ln w="18339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79765" y="2067594"/>
            <a:ext cx="6232476" cy="2722813"/>
            <a:chOff x="2979765" y="2100168"/>
            <a:chExt cx="6232476" cy="2722813"/>
          </a:xfrm>
        </p:grpSpPr>
        <p:sp>
          <p:nvSpPr>
            <p:cNvPr id="81" name="矩形 80"/>
            <p:cNvSpPr/>
            <p:nvPr/>
          </p:nvSpPr>
          <p:spPr>
            <a:xfrm>
              <a:off x="2979765" y="2901788"/>
              <a:ext cx="6232476" cy="7386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fontAlgn="base"/>
              <a:r>
                <a:rPr lang="zh-CN" altLang="en-US" sz="4800" b="1" spc="600">
                  <a:latin typeface="+mj-ea"/>
                  <a:ea typeface="+mj-ea"/>
                </a:rPr>
                <a:t>汇报完毕，谢谢观看</a:t>
              </a:r>
              <a:endParaRPr lang="zh-CN" altLang="en-US" sz="4800" b="1" i="0" spc="600">
                <a:effectLst/>
                <a:latin typeface="+mj-ea"/>
                <a:ea typeface="+mj-ea"/>
              </a:endParaRPr>
            </a:p>
          </p:txBody>
        </p:sp>
        <p:sp>
          <p:nvSpPr>
            <p:cNvPr id="2" name="textcount"/>
            <p:cNvSpPr txBox="1"/>
            <p:nvPr/>
          </p:nvSpPr>
          <p:spPr>
            <a:xfrm>
              <a:off x="3700272" y="3823284"/>
              <a:ext cx="4791456" cy="2542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en-US" altLang="zh-CN" sz="1400" spc="600">
                  <a:solidFill>
                    <a:schemeClr val="bg2">
                      <a:lumMod val="10000"/>
                    </a:schemeClr>
                  </a:solidFill>
                </a:rPr>
                <a:t>THANKS FOR WATCHING</a:t>
              </a:r>
              <a:endParaRPr lang="zh-CN" altLang="en-US" sz="1400" spc="6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32" name="textcount"/>
            <p:cNvSpPr txBox="1"/>
            <p:nvPr/>
          </p:nvSpPr>
          <p:spPr>
            <a:xfrm>
              <a:off x="3596640" y="4456401"/>
              <a:ext cx="4998720" cy="31940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dist" fontAlgn="base">
                <a:defRPr sz="1600" b="0" i="0">
                  <a:solidFill>
                    <a:schemeClr val="accent5">
                      <a:lumMod val="50000"/>
                    </a:schemeClr>
                  </a:solidFill>
                  <a:effectLst/>
                  <a:latin typeface="+mn-ea"/>
                </a:defRPr>
              </a:lvl1pPr>
            </a:lstStyle>
            <a:p>
              <a:pPr algn="ctr">
                <a:lnSpc>
                  <a:spcPct val="130000"/>
                </a:lnSpc>
              </a:pP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汇报人：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     </a:t>
              </a:r>
              <a:r>
                <a:rPr lang="zh-CN" altLang="en-US" spc="300">
                  <a:solidFill>
                    <a:schemeClr val="bg2">
                      <a:lumMod val="10000"/>
                    </a:schemeClr>
                  </a:solidFill>
                </a:rPr>
                <a:t>部门：</a:t>
              </a:r>
              <a:r>
                <a:rPr lang="en-US" altLang="zh-CN" spc="300">
                  <a:solidFill>
                    <a:schemeClr val="bg2">
                      <a:lumMod val="10000"/>
                    </a:schemeClr>
                  </a:solidFill>
                </a:rPr>
                <a:t>xxx</a:t>
              </a:r>
              <a:endParaRPr lang="zh-CN" altLang="en-US" spc="30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845237" y="2100168"/>
              <a:ext cx="2501526" cy="604798"/>
            </a:xfrm>
            <a:custGeom>
              <a:avLst/>
              <a:gdLst>
                <a:gd name="connsiteX0" fmla="*/ 3310990 w 3358105"/>
                <a:gd name="connsiteY0" fmla="*/ 717667 h 811897"/>
                <a:gd name="connsiteX1" fmla="*/ 3358105 w 3358105"/>
                <a:gd name="connsiteY1" fmla="*/ 764782 h 811897"/>
                <a:gd name="connsiteX2" fmla="*/ 3310990 w 3358105"/>
                <a:gd name="connsiteY2" fmla="*/ 811897 h 811897"/>
                <a:gd name="connsiteX3" fmla="*/ 3263875 w 3358105"/>
                <a:gd name="connsiteY3" fmla="*/ 764782 h 811897"/>
                <a:gd name="connsiteX4" fmla="*/ 3310990 w 3358105"/>
                <a:gd name="connsiteY4" fmla="*/ 717667 h 811897"/>
                <a:gd name="connsiteX5" fmla="*/ 2570941 w 3358105"/>
                <a:gd name="connsiteY5" fmla="*/ 214212 h 811897"/>
                <a:gd name="connsiteX6" fmla="*/ 2554123 w 3358105"/>
                <a:gd name="connsiteY6" fmla="*/ 247713 h 811897"/>
                <a:gd name="connsiteX7" fmla="*/ 2710630 w 3358105"/>
                <a:gd name="connsiteY7" fmla="*/ 565470 h 811897"/>
                <a:gd name="connsiteX8" fmla="*/ 2741104 w 3358105"/>
                <a:gd name="connsiteY8" fmla="*/ 583734 h 811897"/>
                <a:gd name="connsiteX9" fmla="*/ 2768416 w 3358105"/>
                <a:gd name="connsiteY9" fmla="*/ 565470 h 811897"/>
                <a:gd name="connsiteX10" fmla="*/ 2904977 w 3358105"/>
                <a:gd name="connsiteY10" fmla="*/ 285284 h 811897"/>
                <a:gd name="connsiteX11" fmla="*/ 2916548 w 3358105"/>
                <a:gd name="connsiteY11" fmla="*/ 274117 h 811897"/>
                <a:gd name="connsiteX12" fmla="*/ 2999527 w 3358105"/>
                <a:gd name="connsiteY12" fmla="*/ 274117 h 811897"/>
                <a:gd name="connsiteX13" fmla="*/ 3002689 w 3358105"/>
                <a:gd name="connsiteY13" fmla="*/ 285284 h 811897"/>
                <a:gd name="connsiteX14" fmla="*/ 2908139 w 3358105"/>
                <a:gd name="connsiteY14" fmla="*/ 473073 h 811897"/>
                <a:gd name="connsiteX15" fmla="*/ 2896568 w 3358105"/>
                <a:gd name="connsiteY15" fmla="*/ 473073 h 811897"/>
                <a:gd name="connsiteX16" fmla="*/ 2866094 w 3358105"/>
                <a:gd name="connsiteY16" fmla="*/ 407079 h 811897"/>
                <a:gd name="connsiteX17" fmla="*/ 2832492 w 3358105"/>
                <a:gd name="connsiteY17" fmla="*/ 470046 h 811897"/>
                <a:gd name="connsiteX18" fmla="*/ 2832492 w 3358105"/>
                <a:gd name="connsiteY18" fmla="*/ 481213 h 811897"/>
                <a:gd name="connsiteX19" fmla="*/ 2874537 w 3358105"/>
                <a:gd name="connsiteY19" fmla="*/ 565470 h 811897"/>
                <a:gd name="connsiteX20" fmla="*/ 2930204 w 3358105"/>
                <a:gd name="connsiteY20" fmla="*/ 567488 h 811897"/>
                <a:gd name="connsiteX21" fmla="*/ 3085668 w 3358105"/>
                <a:gd name="connsiteY21" fmla="*/ 250774 h 811897"/>
                <a:gd name="connsiteX22" fmla="*/ 3088831 w 3358105"/>
                <a:gd name="connsiteY22" fmla="*/ 229449 h 811897"/>
                <a:gd name="connsiteX23" fmla="*/ 3072013 w 3358105"/>
                <a:gd name="connsiteY23" fmla="*/ 216230 h 811897"/>
                <a:gd name="connsiteX24" fmla="*/ 2879784 w 3358105"/>
                <a:gd name="connsiteY24" fmla="*/ 216230 h 811897"/>
                <a:gd name="connsiteX25" fmla="*/ 2860847 w 3358105"/>
                <a:gd name="connsiteY25" fmla="*/ 234528 h 811897"/>
                <a:gd name="connsiteX26" fmla="*/ 2746351 w 3358105"/>
                <a:gd name="connsiteY26" fmla="*/ 470046 h 811897"/>
                <a:gd name="connsiteX27" fmla="*/ 2735857 w 3358105"/>
                <a:gd name="connsiteY27" fmla="*/ 470046 h 811897"/>
                <a:gd name="connsiteX28" fmla="*/ 2643392 w 3358105"/>
                <a:gd name="connsiteY28" fmla="*/ 287302 h 811897"/>
                <a:gd name="connsiteX29" fmla="*/ 2643392 w 3358105"/>
                <a:gd name="connsiteY29" fmla="*/ 274117 h 811897"/>
                <a:gd name="connsiteX30" fmla="*/ 2721158 w 3358105"/>
                <a:gd name="connsiteY30" fmla="*/ 274117 h 811897"/>
                <a:gd name="connsiteX31" fmla="*/ 2737976 w 3358105"/>
                <a:gd name="connsiteY31" fmla="*/ 287302 h 811897"/>
                <a:gd name="connsiteX32" fmla="*/ 2776792 w 3358105"/>
                <a:gd name="connsiteY32" fmla="*/ 367490 h 811897"/>
                <a:gd name="connsiteX33" fmla="*/ 2810427 w 3358105"/>
                <a:gd name="connsiteY33" fmla="*/ 295442 h 811897"/>
                <a:gd name="connsiteX34" fmla="*/ 2779953 w 3358105"/>
                <a:gd name="connsiteY34" fmla="*/ 232476 h 811897"/>
                <a:gd name="connsiteX35" fmla="*/ 2759974 w 3358105"/>
                <a:gd name="connsiteY35" fmla="*/ 214212 h 811897"/>
                <a:gd name="connsiteX36" fmla="*/ 701424 w 3358105"/>
                <a:gd name="connsiteY36" fmla="*/ 101972 h 811897"/>
                <a:gd name="connsiteX37" fmla="*/ 718545 w 3358105"/>
                <a:gd name="connsiteY37" fmla="*/ 106772 h 811897"/>
                <a:gd name="connsiteX38" fmla="*/ 756927 w 3358105"/>
                <a:gd name="connsiteY38" fmla="*/ 167583 h 811897"/>
                <a:gd name="connsiteX39" fmla="*/ 756927 w 3358105"/>
                <a:gd name="connsiteY39" fmla="*/ 665283 h 811897"/>
                <a:gd name="connsiteX40" fmla="*/ 719046 w 3358105"/>
                <a:gd name="connsiteY40" fmla="*/ 725958 h 811897"/>
                <a:gd name="connsiteX41" fmla="*/ 653706 w 3358105"/>
                <a:gd name="connsiteY41" fmla="*/ 715797 h 811897"/>
                <a:gd name="connsiteX42" fmla="*/ 378468 w 3358105"/>
                <a:gd name="connsiteY42" fmla="*/ 470801 h 811897"/>
                <a:gd name="connsiteX43" fmla="*/ 103176 w 3358105"/>
                <a:gd name="connsiteY43" fmla="*/ 715745 h 811897"/>
                <a:gd name="connsiteX44" fmla="*/ 37819 w 3358105"/>
                <a:gd name="connsiteY44" fmla="*/ 725923 h 811897"/>
                <a:gd name="connsiteX45" fmla="*/ 7 w 3358105"/>
                <a:gd name="connsiteY45" fmla="*/ 665283 h 811897"/>
                <a:gd name="connsiteX46" fmla="*/ 7 w 3358105"/>
                <a:gd name="connsiteY46" fmla="*/ 168482 h 811897"/>
                <a:gd name="connsiteX47" fmla="*/ 38632 w 3358105"/>
                <a:gd name="connsiteY47" fmla="*/ 107426 h 811897"/>
                <a:gd name="connsiteX48" fmla="*/ 104524 w 3358105"/>
                <a:gd name="connsiteY48" fmla="*/ 119196 h 811897"/>
                <a:gd name="connsiteX49" fmla="*/ 320299 w 3358105"/>
                <a:gd name="connsiteY49" fmla="*/ 308461 h 811897"/>
                <a:gd name="connsiteX50" fmla="*/ 324532 w 3358105"/>
                <a:gd name="connsiteY50" fmla="*/ 313350 h 811897"/>
                <a:gd name="connsiteX51" fmla="*/ 267037 w 3358105"/>
                <a:gd name="connsiteY51" fmla="*/ 365522 h 811897"/>
                <a:gd name="connsiteX52" fmla="*/ 77774 w 3358105"/>
                <a:gd name="connsiteY52" fmla="*/ 201264 h 811897"/>
                <a:gd name="connsiteX53" fmla="*/ 77774 w 3358105"/>
                <a:gd name="connsiteY53" fmla="*/ 633918 h 811897"/>
                <a:gd name="connsiteX54" fmla="*/ 378468 w 3358105"/>
                <a:gd name="connsiteY54" fmla="*/ 366317 h 811897"/>
                <a:gd name="connsiteX55" fmla="*/ 679162 w 3358105"/>
                <a:gd name="connsiteY55" fmla="*/ 633918 h 811897"/>
                <a:gd name="connsiteX56" fmla="*/ 679162 w 3358105"/>
                <a:gd name="connsiteY56" fmla="*/ 199882 h 811897"/>
                <a:gd name="connsiteX57" fmla="*/ 487011 w 3358105"/>
                <a:gd name="connsiteY57" fmla="*/ 362862 h 811897"/>
                <a:gd name="connsiteX58" fmla="*/ 432868 w 3358105"/>
                <a:gd name="connsiteY58" fmla="*/ 310447 h 811897"/>
                <a:gd name="connsiteX59" fmla="*/ 434891 w 3358105"/>
                <a:gd name="connsiteY59" fmla="*/ 308167 h 811897"/>
                <a:gd name="connsiteX60" fmla="*/ 652876 w 3358105"/>
                <a:gd name="connsiteY60" fmla="*/ 117935 h 811897"/>
                <a:gd name="connsiteX61" fmla="*/ 701424 w 3358105"/>
                <a:gd name="connsiteY61" fmla="*/ 101972 h 811897"/>
                <a:gd name="connsiteX62" fmla="*/ 897563 w 3358105"/>
                <a:gd name="connsiteY62" fmla="*/ 101465 h 811897"/>
                <a:gd name="connsiteX63" fmla="*/ 1339964 w 3358105"/>
                <a:gd name="connsiteY63" fmla="*/ 101465 h 811897"/>
                <a:gd name="connsiteX64" fmla="*/ 1458703 w 3358105"/>
                <a:gd name="connsiteY64" fmla="*/ 154346 h 811897"/>
                <a:gd name="connsiteX65" fmla="*/ 1449803 w 3358105"/>
                <a:gd name="connsiteY65" fmla="*/ 412010 h 811897"/>
                <a:gd name="connsiteX66" fmla="*/ 1342660 w 3358105"/>
                <a:gd name="connsiteY66" fmla="*/ 454383 h 811897"/>
                <a:gd name="connsiteX67" fmla="*/ 1341898 w 3358105"/>
                <a:gd name="connsiteY67" fmla="*/ 454383 h 811897"/>
                <a:gd name="connsiteX68" fmla="*/ 977264 w 3358105"/>
                <a:gd name="connsiteY68" fmla="*/ 452966 h 811897"/>
                <a:gd name="connsiteX69" fmla="*/ 943409 w 3358105"/>
                <a:gd name="connsiteY69" fmla="*/ 484332 h 811897"/>
                <a:gd name="connsiteX70" fmla="*/ 942545 w 3358105"/>
                <a:gd name="connsiteY70" fmla="*/ 692311 h 811897"/>
                <a:gd name="connsiteX71" fmla="*/ 903697 w 3358105"/>
                <a:gd name="connsiteY71" fmla="*/ 731419 h 811897"/>
                <a:gd name="connsiteX72" fmla="*/ 903525 w 3358105"/>
                <a:gd name="connsiteY72" fmla="*/ 731419 h 811897"/>
                <a:gd name="connsiteX73" fmla="*/ 864849 w 3358105"/>
                <a:gd name="connsiteY73" fmla="*/ 692070 h 811897"/>
                <a:gd name="connsiteX74" fmla="*/ 865800 w 3358105"/>
                <a:gd name="connsiteY74" fmla="*/ 483467 h 811897"/>
                <a:gd name="connsiteX75" fmla="*/ 977211 w 3358105"/>
                <a:gd name="connsiteY75" fmla="*/ 374596 h 811897"/>
                <a:gd name="connsiteX76" fmla="*/ 977645 w 3358105"/>
                <a:gd name="connsiteY76" fmla="*/ 374596 h 811897"/>
                <a:gd name="connsiteX77" fmla="*/ 1342279 w 3358105"/>
                <a:gd name="connsiteY77" fmla="*/ 376013 h 811897"/>
                <a:gd name="connsiteX78" fmla="*/ 1342589 w 3358105"/>
                <a:gd name="connsiteY78" fmla="*/ 376013 h 811897"/>
                <a:gd name="connsiteX79" fmla="*/ 1395886 w 3358105"/>
                <a:gd name="connsiteY79" fmla="*/ 355569 h 811897"/>
                <a:gd name="connsiteX80" fmla="*/ 1400879 w 3358105"/>
                <a:gd name="connsiteY80" fmla="*/ 206709 h 811897"/>
                <a:gd name="connsiteX81" fmla="*/ 1339964 w 3358105"/>
                <a:gd name="connsiteY81" fmla="*/ 179835 h 811897"/>
                <a:gd name="connsiteX82" fmla="*/ 897563 w 3358105"/>
                <a:gd name="connsiteY82" fmla="*/ 179835 h 811897"/>
                <a:gd name="connsiteX83" fmla="*/ 859200 w 3358105"/>
                <a:gd name="connsiteY83" fmla="*/ 139828 h 811897"/>
                <a:gd name="connsiteX84" fmla="*/ 897563 w 3358105"/>
                <a:gd name="connsiteY84" fmla="*/ 101465 h 811897"/>
                <a:gd name="connsiteX85" fmla="*/ 1760469 w 3358105"/>
                <a:gd name="connsiteY85" fmla="*/ 97802 h 811897"/>
                <a:gd name="connsiteX86" fmla="*/ 2168445 w 3358105"/>
                <a:gd name="connsiteY86" fmla="*/ 97802 h 811897"/>
                <a:gd name="connsiteX87" fmla="*/ 2206809 w 3358105"/>
                <a:gd name="connsiteY87" fmla="*/ 137809 h 811897"/>
                <a:gd name="connsiteX88" fmla="*/ 2168445 w 3358105"/>
                <a:gd name="connsiteY88" fmla="*/ 176172 h 811897"/>
                <a:gd name="connsiteX89" fmla="*/ 1760469 w 3358105"/>
                <a:gd name="connsiteY89" fmla="*/ 176172 h 811897"/>
                <a:gd name="connsiteX90" fmla="*/ 1659494 w 3358105"/>
                <a:gd name="connsiteY90" fmla="*/ 274452 h 811897"/>
                <a:gd name="connsiteX91" fmla="*/ 1688008 w 3358105"/>
                <a:gd name="connsiteY91" fmla="*/ 342885 h 811897"/>
                <a:gd name="connsiteX92" fmla="*/ 1760433 w 3358105"/>
                <a:gd name="connsiteY92" fmla="*/ 372729 h 811897"/>
                <a:gd name="connsiteX93" fmla="*/ 1761074 w 3358105"/>
                <a:gd name="connsiteY93" fmla="*/ 372729 h 811897"/>
                <a:gd name="connsiteX94" fmla="*/ 2049566 w 3358105"/>
                <a:gd name="connsiteY94" fmla="*/ 371002 h 811897"/>
                <a:gd name="connsiteX95" fmla="*/ 2050673 w 3358105"/>
                <a:gd name="connsiteY95" fmla="*/ 371002 h 811897"/>
                <a:gd name="connsiteX96" fmla="*/ 2177864 w 3358105"/>
                <a:gd name="connsiteY96" fmla="*/ 423622 h 811897"/>
                <a:gd name="connsiteX97" fmla="*/ 2229292 w 3358105"/>
                <a:gd name="connsiteY97" fmla="*/ 547667 h 811897"/>
                <a:gd name="connsiteX98" fmla="*/ 2229292 w 3358105"/>
                <a:gd name="connsiteY98" fmla="*/ 551124 h 811897"/>
                <a:gd name="connsiteX99" fmla="*/ 2050655 w 3358105"/>
                <a:gd name="connsiteY99" fmla="*/ 727721 h 811897"/>
                <a:gd name="connsiteX100" fmla="*/ 1639016 w 3358105"/>
                <a:gd name="connsiteY100" fmla="*/ 727721 h 811897"/>
                <a:gd name="connsiteX101" fmla="*/ 1600652 w 3358105"/>
                <a:gd name="connsiteY101" fmla="*/ 687714 h 811897"/>
                <a:gd name="connsiteX102" fmla="*/ 1639016 w 3358105"/>
                <a:gd name="connsiteY102" fmla="*/ 649350 h 811897"/>
                <a:gd name="connsiteX103" fmla="*/ 2050655 w 3358105"/>
                <a:gd name="connsiteY103" fmla="*/ 649350 h 811897"/>
                <a:gd name="connsiteX104" fmla="*/ 2151612 w 3358105"/>
                <a:gd name="connsiteY104" fmla="*/ 551071 h 811897"/>
                <a:gd name="connsiteX105" fmla="*/ 2151612 w 3358105"/>
                <a:gd name="connsiteY105" fmla="*/ 547615 h 811897"/>
                <a:gd name="connsiteX106" fmla="*/ 2123099 w 3358105"/>
                <a:gd name="connsiteY106" fmla="*/ 479181 h 811897"/>
                <a:gd name="connsiteX107" fmla="*/ 2050673 w 3358105"/>
                <a:gd name="connsiteY107" fmla="*/ 449354 h 811897"/>
                <a:gd name="connsiteX108" fmla="*/ 2050033 w 3358105"/>
                <a:gd name="connsiteY108" fmla="*/ 449354 h 811897"/>
                <a:gd name="connsiteX109" fmla="*/ 1761540 w 3358105"/>
                <a:gd name="connsiteY109" fmla="*/ 451083 h 811897"/>
                <a:gd name="connsiteX110" fmla="*/ 1760433 w 3358105"/>
                <a:gd name="connsiteY110" fmla="*/ 451083 h 811897"/>
                <a:gd name="connsiteX111" fmla="*/ 1633227 w 3358105"/>
                <a:gd name="connsiteY111" fmla="*/ 398461 h 811897"/>
                <a:gd name="connsiteX112" fmla="*/ 1581798 w 3358105"/>
                <a:gd name="connsiteY112" fmla="*/ 274452 h 811897"/>
                <a:gd name="connsiteX113" fmla="*/ 1760469 w 3358105"/>
                <a:gd name="connsiteY113" fmla="*/ 97802 h 811897"/>
                <a:gd name="connsiteX114" fmla="*/ 2820519 w 3358105"/>
                <a:gd name="connsiteY114" fmla="*/ 0 h 811897"/>
                <a:gd name="connsiteX115" fmla="*/ 3202910 w 3358105"/>
                <a:gd name="connsiteY115" fmla="*/ 382391 h 811897"/>
                <a:gd name="connsiteX116" fmla="*/ 2820519 w 3358105"/>
                <a:gd name="connsiteY116" fmla="*/ 764782 h 811897"/>
                <a:gd name="connsiteX117" fmla="*/ 2438128 w 3358105"/>
                <a:gd name="connsiteY117" fmla="*/ 382391 h 811897"/>
                <a:gd name="connsiteX118" fmla="*/ 2820519 w 3358105"/>
                <a:gd name="connsiteY118" fmla="*/ 0 h 81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3358105" h="811897">
                  <a:moveTo>
                    <a:pt x="3310990" y="717667"/>
                  </a:moveTo>
                  <a:cubicBezTo>
                    <a:pt x="3337011" y="717667"/>
                    <a:pt x="3358105" y="738761"/>
                    <a:pt x="3358105" y="764782"/>
                  </a:cubicBezTo>
                  <a:cubicBezTo>
                    <a:pt x="3358105" y="790803"/>
                    <a:pt x="3337011" y="811897"/>
                    <a:pt x="3310990" y="811897"/>
                  </a:cubicBezTo>
                  <a:cubicBezTo>
                    <a:pt x="3284969" y="811897"/>
                    <a:pt x="3263875" y="790803"/>
                    <a:pt x="3263875" y="764782"/>
                  </a:cubicBezTo>
                  <a:cubicBezTo>
                    <a:pt x="3263875" y="738761"/>
                    <a:pt x="3284969" y="717667"/>
                    <a:pt x="3310990" y="717667"/>
                  </a:cubicBezTo>
                  <a:close/>
                  <a:moveTo>
                    <a:pt x="2570941" y="214212"/>
                  </a:moveTo>
                  <a:cubicBezTo>
                    <a:pt x="2541509" y="225379"/>
                    <a:pt x="2554123" y="247713"/>
                    <a:pt x="2554123" y="247713"/>
                  </a:cubicBezTo>
                  <a:lnTo>
                    <a:pt x="2710630" y="565470"/>
                  </a:lnTo>
                  <a:cubicBezTo>
                    <a:pt x="2728491" y="588813"/>
                    <a:pt x="2741104" y="583734"/>
                    <a:pt x="2741104" y="583734"/>
                  </a:cubicBezTo>
                  <a:cubicBezTo>
                    <a:pt x="2757922" y="583734"/>
                    <a:pt x="2768416" y="565470"/>
                    <a:pt x="2768416" y="565470"/>
                  </a:cubicBezTo>
                  <a:lnTo>
                    <a:pt x="2904977" y="285284"/>
                  </a:lnTo>
                  <a:cubicBezTo>
                    <a:pt x="2910225" y="274117"/>
                    <a:pt x="2916548" y="274117"/>
                    <a:pt x="2916548" y="274117"/>
                  </a:cubicBezTo>
                  <a:lnTo>
                    <a:pt x="2999527" y="274117"/>
                  </a:lnTo>
                  <a:cubicBezTo>
                    <a:pt x="3005817" y="275126"/>
                    <a:pt x="3002689" y="285284"/>
                    <a:pt x="3002689" y="285284"/>
                  </a:cubicBezTo>
                  <a:lnTo>
                    <a:pt x="2908139" y="473073"/>
                  </a:lnTo>
                  <a:cubicBezTo>
                    <a:pt x="2903935" y="483231"/>
                    <a:pt x="2896568" y="473073"/>
                    <a:pt x="2896568" y="473073"/>
                  </a:cubicBezTo>
                  <a:lnTo>
                    <a:pt x="2866094" y="407079"/>
                  </a:lnTo>
                  <a:lnTo>
                    <a:pt x="2832492" y="470046"/>
                  </a:lnTo>
                  <a:cubicBezTo>
                    <a:pt x="2831310" y="473674"/>
                    <a:pt x="2831310" y="477584"/>
                    <a:pt x="2832492" y="481213"/>
                  </a:cubicBezTo>
                  <a:lnTo>
                    <a:pt x="2874537" y="565470"/>
                  </a:lnTo>
                  <a:cubicBezTo>
                    <a:pt x="2907096" y="603008"/>
                    <a:pt x="2930204" y="567488"/>
                    <a:pt x="2930204" y="567488"/>
                  </a:cubicBezTo>
                  <a:lnTo>
                    <a:pt x="3085668" y="250774"/>
                  </a:lnTo>
                  <a:cubicBezTo>
                    <a:pt x="3091959" y="239607"/>
                    <a:pt x="3088831" y="229449"/>
                    <a:pt x="3088831" y="229449"/>
                  </a:cubicBezTo>
                  <a:cubicBezTo>
                    <a:pt x="3086713" y="217273"/>
                    <a:pt x="3072013" y="216230"/>
                    <a:pt x="3072013" y="216230"/>
                  </a:cubicBezTo>
                  <a:lnTo>
                    <a:pt x="2879784" y="216230"/>
                  </a:lnTo>
                  <a:cubicBezTo>
                    <a:pt x="2866094" y="216230"/>
                    <a:pt x="2860847" y="234528"/>
                    <a:pt x="2860847" y="234528"/>
                  </a:cubicBezTo>
                  <a:lnTo>
                    <a:pt x="2746351" y="470046"/>
                  </a:lnTo>
                  <a:cubicBezTo>
                    <a:pt x="2741104" y="481213"/>
                    <a:pt x="2735857" y="470046"/>
                    <a:pt x="2735857" y="470046"/>
                  </a:cubicBezTo>
                  <a:lnTo>
                    <a:pt x="2643392" y="287302"/>
                  </a:lnTo>
                  <a:cubicBezTo>
                    <a:pt x="2637102" y="278154"/>
                    <a:pt x="2643392" y="274117"/>
                    <a:pt x="2643392" y="274117"/>
                  </a:cubicBezTo>
                  <a:lnTo>
                    <a:pt x="2721158" y="274117"/>
                  </a:lnTo>
                  <a:cubicBezTo>
                    <a:pt x="2734814" y="276135"/>
                    <a:pt x="2737976" y="287302"/>
                    <a:pt x="2737976" y="287302"/>
                  </a:cubicBezTo>
                  <a:lnTo>
                    <a:pt x="2776792" y="367490"/>
                  </a:lnTo>
                  <a:lnTo>
                    <a:pt x="2810427" y="295442"/>
                  </a:lnTo>
                  <a:lnTo>
                    <a:pt x="2779953" y="232476"/>
                  </a:lnTo>
                  <a:cubicBezTo>
                    <a:pt x="2773663" y="216230"/>
                    <a:pt x="2759974" y="214212"/>
                    <a:pt x="2759974" y="214212"/>
                  </a:cubicBezTo>
                  <a:close/>
                  <a:moveTo>
                    <a:pt x="701424" y="101972"/>
                  </a:moveTo>
                  <a:cubicBezTo>
                    <a:pt x="707243" y="102696"/>
                    <a:pt x="713014" y="104285"/>
                    <a:pt x="718545" y="106772"/>
                  </a:cubicBezTo>
                  <a:cubicBezTo>
                    <a:pt x="742215" y="117695"/>
                    <a:pt x="757248" y="141516"/>
                    <a:pt x="756927" y="167583"/>
                  </a:cubicBezTo>
                  <a:lnTo>
                    <a:pt x="756927" y="665283"/>
                  </a:lnTo>
                  <a:cubicBezTo>
                    <a:pt x="757248" y="691173"/>
                    <a:pt x="742449" y="714879"/>
                    <a:pt x="719046" y="725958"/>
                  </a:cubicBezTo>
                  <a:cubicBezTo>
                    <a:pt x="697205" y="736015"/>
                    <a:pt x="671463" y="732010"/>
                    <a:pt x="653706" y="715797"/>
                  </a:cubicBezTo>
                  <a:lnTo>
                    <a:pt x="378468" y="470801"/>
                  </a:lnTo>
                  <a:lnTo>
                    <a:pt x="103176" y="715745"/>
                  </a:lnTo>
                  <a:cubicBezTo>
                    <a:pt x="85416" y="731963"/>
                    <a:pt x="59671" y="735973"/>
                    <a:pt x="37819" y="725923"/>
                  </a:cubicBezTo>
                  <a:cubicBezTo>
                    <a:pt x="14455" y="714829"/>
                    <a:pt x="-312" y="691146"/>
                    <a:pt x="7" y="665283"/>
                  </a:cubicBezTo>
                  <a:lnTo>
                    <a:pt x="7" y="168482"/>
                  </a:lnTo>
                  <a:cubicBezTo>
                    <a:pt x="-388" y="142265"/>
                    <a:pt x="14772" y="118300"/>
                    <a:pt x="38632" y="107426"/>
                  </a:cubicBezTo>
                  <a:cubicBezTo>
                    <a:pt x="60941" y="97551"/>
                    <a:pt x="87013" y="102209"/>
                    <a:pt x="104524" y="119196"/>
                  </a:cubicBezTo>
                  <a:lnTo>
                    <a:pt x="320299" y="308461"/>
                  </a:lnTo>
                  <a:cubicBezTo>
                    <a:pt x="321842" y="309970"/>
                    <a:pt x="323259" y="311607"/>
                    <a:pt x="324532" y="313350"/>
                  </a:cubicBezTo>
                  <a:lnTo>
                    <a:pt x="267037" y="365522"/>
                  </a:lnTo>
                  <a:lnTo>
                    <a:pt x="77774" y="201264"/>
                  </a:lnTo>
                  <a:lnTo>
                    <a:pt x="77774" y="633918"/>
                  </a:lnTo>
                  <a:lnTo>
                    <a:pt x="378468" y="366317"/>
                  </a:lnTo>
                  <a:lnTo>
                    <a:pt x="679162" y="633918"/>
                  </a:lnTo>
                  <a:lnTo>
                    <a:pt x="679162" y="199882"/>
                  </a:lnTo>
                  <a:lnTo>
                    <a:pt x="487011" y="362862"/>
                  </a:lnTo>
                  <a:lnTo>
                    <a:pt x="432868" y="310447"/>
                  </a:lnTo>
                  <a:cubicBezTo>
                    <a:pt x="433560" y="309705"/>
                    <a:pt x="434131" y="308874"/>
                    <a:pt x="434891" y="308167"/>
                  </a:cubicBezTo>
                  <a:lnTo>
                    <a:pt x="652876" y="117935"/>
                  </a:lnTo>
                  <a:cubicBezTo>
                    <a:pt x="666074" y="105411"/>
                    <a:pt x="683968" y="99799"/>
                    <a:pt x="701424" y="101972"/>
                  </a:cubicBezTo>
                  <a:close/>
                  <a:moveTo>
                    <a:pt x="897563" y="101465"/>
                  </a:moveTo>
                  <a:lnTo>
                    <a:pt x="1339964" y="101465"/>
                  </a:lnTo>
                  <a:cubicBezTo>
                    <a:pt x="1385272" y="101354"/>
                    <a:pt x="1428475" y="120595"/>
                    <a:pt x="1458703" y="154346"/>
                  </a:cubicBezTo>
                  <a:cubicBezTo>
                    <a:pt x="1508057" y="209802"/>
                    <a:pt x="1537921" y="326399"/>
                    <a:pt x="1449803" y="412010"/>
                  </a:cubicBezTo>
                  <a:cubicBezTo>
                    <a:pt x="1420882" y="439408"/>
                    <a:pt x="1382498" y="454588"/>
                    <a:pt x="1342660" y="454383"/>
                  </a:cubicBezTo>
                  <a:lnTo>
                    <a:pt x="1341898" y="454383"/>
                  </a:lnTo>
                  <a:lnTo>
                    <a:pt x="977264" y="452966"/>
                  </a:lnTo>
                  <a:cubicBezTo>
                    <a:pt x="959358" y="452558"/>
                    <a:pt x="944367" y="466447"/>
                    <a:pt x="943409" y="484332"/>
                  </a:cubicBezTo>
                  <a:lnTo>
                    <a:pt x="942545" y="692311"/>
                  </a:lnTo>
                  <a:cubicBezTo>
                    <a:pt x="942594" y="713829"/>
                    <a:pt x="925215" y="731325"/>
                    <a:pt x="903697" y="731419"/>
                  </a:cubicBezTo>
                  <a:lnTo>
                    <a:pt x="903525" y="731419"/>
                  </a:lnTo>
                  <a:cubicBezTo>
                    <a:pt x="881980" y="731228"/>
                    <a:pt x="864668" y="713615"/>
                    <a:pt x="864849" y="692070"/>
                  </a:cubicBezTo>
                  <a:lnTo>
                    <a:pt x="865800" y="483467"/>
                  </a:lnTo>
                  <a:cubicBezTo>
                    <a:pt x="867233" y="422954"/>
                    <a:pt x="916680" y="374635"/>
                    <a:pt x="977211" y="374596"/>
                  </a:cubicBezTo>
                  <a:lnTo>
                    <a:pt x="977645" y="374596"/>
                  </a:lnTo>
                  <a:lnTo>
                    <a:pt x="1342279" y="376013"/>
                  </a:lnTo>
                  <a:lnTo>
                    <a:pt x="1342589" y="376013"/>
                  </a:lnTo>
                  <a:cubicBezTo>
                    <a:pt x="1362325" y="376316"/>
                    <a:pt x="1381415" y="368991"/>
                    <a:pt x="1395886" y="355569"/>
                  </a:cubicBezTo>
                  <a:cubicBezTo>
                    <a:pt x="1456059" y="297106"/>
                    <a:pt x="1418714" y="226755"/>
                    <a:pt x="1400879" y="206709"/>
                  </a:cubicBezTo>
                  <a:cubicBezTo>
                    <a:pt x="1385336" y="189473"/>
                    <a:pt x="1363172" y="179697"/>
                    <a:pt x="1339964" y="179835"/>
                  </a:cubicBezTo>
                  <a:lnTo>
                    <a:pt x="897563" y="179835"/>
                  </a:lnTo>
                  <a:cubicBezTo>
                    <a:pt x="875920" y="179382"/>
                    <a:pt x="858746" y="161469"/>
                    <a:pt x="859200" y="139828"/>
                  </a:cubicBezTo>
                  <a:cubicBezTo>
                    <a:pt x="859640" y="118826"/>
                    <a:pt x="876561" y="101906"/>
                    <a:pt x="897563" y="101465"/>
                  </a:cubicBezTo>
                  <a:close/>
                  <a:moveTo>
                    <a:pt x="1760469" y="97802"/>
                  </a:moveTo>
                  <a:lnTo>
                    <a:pt x="2168445" y="97802"/>
                  </a:lnTo>
                  <a:cubicBezTo>
                    <a:pt x="2190081" y="98257"/>
                    <a:pt x="2207259" y="116168"/>
                    <a:pt x="2206809" y="137809"/>
                  </a:cubicBezTo>
                  <a:cubicBezTo>
                    <a:pt x="2206361" y="158811"/>
                    <a:pt x="2189442" y="175732"/>
                    <a:pt x="2168445" y="176172"/>
                  </a:cubicBezTo>
                  <a:lnTo>
                    <a:pt x="1760469" y="176172"/>
                  </a:lnTo>
                  <a:cubicBezTo>
                    <a:pt x="1705474" y="175499"/>
                    <a:pt x="1660310" y="219458"/>
                    <a:pt x="1659494" y="274452"/>
                  </a:cubicBezTo>
                  <a:cubicBezTo>
                    <a:pt x="1659496" y="300151"/>
                    <a:pt x="1669761" y="324786"/>
                    <a:pt x="1688008" y="342885"/>
                  </a:cubicBezTo>
                  <a:cubicBezTo>
                    <a:pt x="1707180" y="362130"/>
                    <a:pt x="1733267" y="372879"/>
                    <a:pt x="1760433" y="372729"/>
                  </a:cubicBezTo>
                  <a:lnTo>
                    <a:pt x="1761074" y="372729"/>
                  </a:lnTo>
                  <a:lnTo>
                    <a:pt x="2049566" y="371002"/>
                  </a:lnTo>
                  <a:lnTo>
                    <a:pt x="2050673" y="371002"/>
                  </a:lnTo>
                  <a:cubicBezTo>
                    <a:pt x="2098404" y="370807"/>
                    <a:pt x="2144217" y="389761"/>
                    <a:pt x="2177864" y="423622"/>
                  </a:cubicBezTo>
                  <a:cubicBezTo>
                    <a:pt x="2210871" y="456459"/>
                    <a:pt x="2229379" y="501114"/>
                    <a:pt x="2229292" y="547667"/>
                  </a:cubicBezTo>
                  <a:lnTo>
                    <a:pt x="2229292" y="551124"/>
                  </a:lnTo>
                  <a:cubicBezTo>
                    <a:pt x="2228600" y="649163"/>
                    <a:pt x="2148693" y="728151"/>
                    <a:pt x="2050655" y="727721"/>
                  </a:cubicBezTo>
                  <a:lnTo>
                    <a:pt x="1639016" y="727721"/>
                  </a:lnTo>
                  <a:cubicBezTo>
                    <a:pt x="1617375" y="727266"/>
                    <a:pt x="1600199" y="709355"/>
                    <a:pt x="1600652" y="687714"/>
                  </a:cubicBezTo>
                  <a:cubicBezTo>
                    <a:pt x="1601093" y="666711"/>
                    <a:pt x="1618014" y="649791"/>
                    <a:pt x="1639016" y="649350"/>
                  </a:cubicBezTo>
                  <a:lnTo>
                    <a:pt x="2050655" y="649350"/>
                  </a:lnTo>
                  <a:cubicBezTo>
                    <a:pt x="2105645" y="650014"/>
                    <a:pt x="2150801" y="606057"/>
                    <a:pt x="2151612" y="551071"/>
                  </a:cubicBezTo>
                  <a:lnTo>
                    <a:pt x="2151612" y="547615"/>
                  </a:lnTo>
                  <a:cubicBezTo>
                    <a:pt x="2151612" y="521915"/>
                    <a:pt x="2141349" y="497281"/>
                    <a:pt x="2123099" y="479181"/>
                  </a:cubicBezTo>
                  <a:cubicBezTo>
                    <a:pt x="2103916" y="459948"/>
                    <a:pt x="2077839" y="449204"/>
                    <a:pt x="2050673" y="449354"/>
                  </a:cubicBezTo>
                  <a:lnTo>
                    <a:pt x="2050033" y="449354"/>
                  </a:lnTo>
                  <a:lnTo>
                    <a:pt x="1761540" y="451083"/>
                  </a:lnTo>
                  <a:lnTo>
                    <a:pt x="1760433" y="451083"/>
                  </a:lnTo>
                  <a:cubicBezTo>
                    <a:pt x="1712697" y="451279"/>
                    <a:pt x="1666875" y="432323"/>
                    <a:pt x="1633227" y="398461"/>
                  </a:cubicBezTo>
                  <a:cubicBezTo>
                    <a:pt x="1600237" y="365633"/>
                    <a:pt x="1581722" y="320990"/>
                    <a:pt x="1581798" y="274452"/>
                  </a:cubicBezTo>
                  <a:cubicBezTo>
                    <a:pt x="1582462" y="176378"/>
                    <a:pt x="1662393" y="97351"/>
                    <a:pt x="1760469" y="97802"/>
                  </a:cubicBezTo>
                  <a:close/>
                  <a:moveTo>
                    <a:pt x="2820519" y="0"/>
                  </a:moveTo>
                  <a:cubicBezTo>
                    <a:pt x="3031708" y="0"/>
                    <a:pt x="3202910" y="171202"/>
                    <a:pt x="3202910" y="382391"/>
                  </a:cubicBezTo>
                  <a:cubicBezTo>
                    <a:pt x="3202910" y="593580"/>
                    <a:pt x="3031708" y="764782"/>
                    <a:pt x="2820519" y="764782"/>
                  </a:cubicBezTo>
                  <a:cubicBezTo>
                    <a:pt x="2609330" y="764782"/>
                    <a:pt x="2438128" y="593580"/>
                    <a:pt x="2438128" y="382391"/>
                  </a:cubicBezTo>
                  <a:cubicBezTo>
                    <a:pt x="2438128" y="171202"/>
                    <a:pt x="2609330" y="0"/>
                    <a:pt x="2820519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/>
            <p:cNvSpPr/>
            <p:nvPr/>
          </p:nvSpPr>
          <p:spPr>
            <a:xfrm>
              <a:off x="3931920" y="4411991"/>
              <a:ext cx="4328160" cy="410990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3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5258763" y="1615979"/>
            <a:ext cx="1674472" cy="973789"/>
            <a:chOff x="5090159" y="902089"/>
            <a:chExt cx="2011682" cy="973789"/>
          </a:xfrm>
        </p:grpSpPr>
        <p:sp>
          <p:nvSpPr>
            <p:cNvPr id="60" name="矩形 59"/>
            <p:cNvSpPr/>
            <p:nvPr/>
          </p:nvSpPr>
          <p:spPr>
            <a:xfrm>
              <a:off x="5351361" y="902089"/>
              <a:ext cx="1489278" cy="6155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 fontAlgn="base"/>
              <a:r>
                <a:rPr lang="zh-CN" altLang="en-US" sz="4000" b="1">
                  <a:solidFill>
                    <a:schemeClr val="accent1"/>
                  </a:solidFill>
                  <a:latin typeface="+mj-ea"/>
                  <a:ea typeface="+mj-ea"/>
                </a:rPr>
                <a:t>目录</a:t>
              </a:r>
              <a:endParaRPr lang="zh-CN" altLang="en-US" sz="4000" b="1" i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090159" y="1598879"/>
              <a:ext cx="2011682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dist" fontAlgn="base"/>
              <a:r>
                <a:rPr lang="en-US" altLang="zh-CN" b="0" i="0">
                  <a:effectLst/>
                  <a:ea typeface="+mj-ea"/>
                </a:rPr>
                <a:t>CONTENT</a:t>
              </a:r>
              <a:endParaRPr lang="zh-CN" altLang="en-US" b="0" i="0">
                <a:effectLst/>
                <a:ea typeface="+mj-ea"/>
              </a:endParaRPr>
            </a:p>
          </p:txBody>
        </p:sp>
      </p:grpSp>
      <p:sp>
        <p:nvSpPr>
          <p:cNvPr id="22" name="任意多边形: 形状 21"/>
          <p:cNvSpPr/>
          <p:nvPr/>
        </p:nvSpPr>
        <p:spPr>
          <a:xfrm>
            <a:off x="1146868" y="6383845"/>
            <a:ext cx="838632" cy="562319"/>
          </a:xfrm>
          <a:custGeom>
            <a:avLst/>
            <a:gdLst>
              <a:gd name="connsiteX0" fmla="*/ 2604824 w 2604824"/>
              <a:gd name="connsiteY0" fmla="*/ 1746587 h 1746586"/>
              <a:gd name="connsiteX1" fmla="*/ 2604824 w 2604824"/>
              <a:gd name="connsiteY1" fmla="*/ 1302412 h 1746586"/>
              <a:gd name="connsiteX2" fmla="*/ 1302412 w 2604824"/>
              <a:gd name="connsiteY2" fmla="*/ 0 h 1746586"/>
              <a:gd name="connsiteX3" fmla="*/ 0 w 2604824"/>
              <a:gd name="connsiteY3" fmla="*/ 1302412 h 1746586"/>
              <a:gd name="connsiteX4" fmla="*/ 0 w 2604824"/>
              <a:gd name="connsiteY4" fmla="*/ 1746587 h 1746586"/>
              <a:gd name="connsiteX5" fmla="*/ 2604824 w 2604824"/>
              <a:gd name="connsiteY5" fmla="*/ 1746587 h 174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824" h="1746586">
                <a:moveTo>
                  <a:pt x="2604824" y="1746587"/>
                </a:moveTo>
                <a:lnTo>
                  <a:pt x="2604824" y="1302412"/>
                </a:lnTo>
                <a:cubicBezTo>
                  <a:pt x="2604824" y="582698"/>
                  <a:pt x="2022127" y="0"/>
                  <a:pt x="1302412" y="0"/>
                </a:cubicBezTo>
                <a:cubicBezTo>
                  <a:pt x="582698" y="0"/>
                  <a:pt x="0" y="582698"/>
                  <a:pt x="0" y="1302412"/>
                </a:cubicBezTo>
                <a:lnTo>
                  <a:pt x="0" y="1746587"/>
                </a:lnTo>
                <a:lnTo>
                  <a:pt x="2604824" y="174658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9965802" y="5621207"/>
            <a:ext cx="2226197" cy="1236792"/>
          </a:xfrm>
          <a:custGeom>
            <a:avLst/>
            <a:gdLst>
              <a:gd name="connsiteX0" fmla="*/ 2649626 w 2936240"/>
              <a:gd name="connsiteY0" fmla="*/ 927 h 1631266"/>
              <a:gd name="connsiteX1" fmla="*/ 2912616 w 2936240"/>
              <a:gd name="connsiteY1" fmla="*/ 55782 h 1631266"/>
              <a:gd name="connsiteX2" fmla="*/ 2936240 w 2936240"/>
              <a:gd name="connsiteY2" fmla="*/ 66386 h 1631266"/>
              <a:gd name="connsiteX3" fmla="*/ 2936240 w 2936240"/>
              <a:gd name="connsiteY3" fmla="*/ 1631266 h 1631266"/>
              <a:gd name="connsiteX4" fmla="*/ 0 w 2936240"/>
              <a:gd name="connsiteY4" fmla="*/ 1631266 h 1631266"/>
              <a:gd name="connsiteX5" fmla="*/ 541018 w 2936240"/>
              <a:gd name="connsiteY5" fmla="*/ 1058874 h 1631266"/>
              <a:gd name="connsiteX6" fmla="*/ 1351632 w 2936240"/>
              <a:gd name="connsiteY6" fmla="*/ 782728 h 1631266"/>
              <a:gd name="connsiteX7" fmla="*/ 2382492 w 2936240"/>
              <a:gd name="connsiteY7" fmla="*/ 32064 h 1631266"/>
              <a:gd name="connsiteX8" fmla="*/ 2649626 w 2936240"/>
              <a:gd name="connsiteY8" fmla="*/ 927 h 1631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6240" h="1631266">
                <a:moveTo>
                  <a:pt x="2649626" y="927"/>
                </a:moveTo>
                <a:cubicBezTo>
                  <a:pt x="2739667" y="5141"/>
                  <a:pt x="2829017" y="23687"/>
                  <a:pt x="2912616" y="55782"/>
                </a:cubicBezTo>
                <a:lnTo>
                  <a:pt x="2936240" y="66386"/>
                </a:lnTo>
                <a:lnTo>
                  <a:pt x="2936240" y="1631266"/>
                </a:lnTo>
                <a:lnTo>
                  <a:pt x="0" y="1631266"/>
                </a:lnTo>
                <a:cubicBezTo>
                  <a:pt x="22847" y="1356867"/>
                  <a:pt x="273250" y="1158496"/>
                  <a:pt x="541018" y="1058874"/>
                </a:cubicBezTo>
                <a:cubicBezTo>
                  <a:pt x="808786" y="959251"/>
                  <a:pt x="1103056" y="920801"/>
                  <a:pt x="1351632" y="782728"/>
                </a:cubicBezTo>
                <a:cubicBezTo>
                  <a:pt x="1728152" y="573870"/>
                  <a:pt x="1966676" y="154407"/>
                  <a:pt x="2382492" y="32064"/>
                </a:cubicBezTo>
                <a:cubicBezTo>
                  <a:pt x="2468854" y="6831"/>
                  <a:pt x="2559586" y="-3288"/>
                  <a:pt x="2649626" y="92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1" y="4978520"/>
            <a:ext cx="813382" cy="1879480"/>
          </a:xfrm>
          <a:custGeom>
            <a:avLst/>
            <a:gdLst>
              <a:gd name="connsiteX0" fmla="*/ 536528 w 1073057"/>
              <a:gd name="connsiteY0" fmla="*/ 0 h 2479510"/>
              <a:gd name="connsiteX1" fmla="*/ 1073057 w 1073057"/>
              <a:gd name="connsiteY1" fmla="*/ 536529 h 2479510"/>
              <a:gd name="connsiteX2" fmla="*/ 1073057 w 1073057"/>
              <a:gd name="connsiteY2" fmla="*/ 2479510 h 2479510"/>
              <a:gd name="connsiteX3" fmla="*/ 0 w 1073057"/>
              <a:gd name="connsiteY3" fmla="*/ 2479510 h 2479510"/>
              <a:gd name="connsiteX4" fmla="*/ 0 w 1073057"/>
              <a:gd name="connsiteY4" fmla="*/ 536529 h 2479510"/>
              <a:gd name="connsiteX5" fmla="*/ 536528 w 1073057"/>
              <a:gd name="connsiteY5" fmla="*/ 0 h 2479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3057" h="2479510">
                <a:moveTo>
                  <a:pt x="536528" y="0"/>
                </a:moveTo>
                <a:cubicBezTo>
                  <a:pt x="831945" y="0"/>
                  <a:pt x="1073057" y="241113"/>
                  <a:pt x="1073057" y="536529"/>
                </a:cubicBezTo>
                <a:lnTo>
                  <a:pt x="1073057" y="2479510"/>
                </a:lnTo>
                <a:lnTo>
                  <a:pt x="0" y="2479510"/>
                </a:lnTo>
                <a:lnTo>
                  <a:pt x="0" y="536529"/>
                </a:lnTo>
                <a:cubicBezTo>
                  <a:pt x="0" y="241113"/>
                  <a:pt x="241112" y="0"/>
                  <a:pt x="536528" y="0"/>
                </a:cubicBezTo>
                <a:close/>
              </a:path>
            </a:pathLst>
          </a:custGeom>
          <a:solidFill>
            <a:schemeClr val="accent2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11791722" y="5117704"/>
            <a:ext cx="400278" cy="800556"/>
          </a:xfrm>
          <a:custGeom>
            <a:avLst/>
            <a:gdLst>
              <a:gd name="connsiteX0" fmla="*/ 891362 w 891361"/>
              <a:gd name="connsiteY0" fmla="*/ 1782723 h 1782722"/>
              <a:gd name="connsiteX1" fmla="*/ 0 w 891361"/>
              <a:gd name="connsiteY1" fmla="*/ 891362 h 1782722"/>
              <a:gd name="connsiteX2" fmla="*/ 891362 w 891361"/>
              <a:gd name="connsiteY2" fmla="*/ 0 h 1782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1361" h="1782722">
                <a:moveTo>
                  <a:pt x="891362" y="1782723"/>
                </a:moveTo>
                <a:cubicBezTo>
                  <a:pt x="399005" y="1782723"/>
                  <a:pt x="0" y="1383718"/>
                  <a:pt x="0" y="891362"/>
                </a:cubicBezTo>
                <a:cubicBezTo>
                  <a:pt x="0" y="399005"/>
                  <a:pt x="399005" y="0"/>
                  <a:pt x="891362" y="0"/>
                </a:cubicBezTo>
              </a:path>
            </a:pathLst>
          </a:custGeom>
          <a:noFill/>
          <a:ln w="164185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-210374" y="1834918"/>
            <a:ext cx="1032528" cy="516264"/>
          </a:xfrm>
          <a:custGeom>
            <a:avLst/>
            <a:gdLst>
              <a:gd name="connsiteX0" fmla="*/ 0 w 1782723"/>
              <a:gd name="connsiteY0" fmla="*/ 891361 h 891361"/>
              <a:gd name="connsiteX1" fmla="*/ 891362 w 1782723"/>
              <a:gd name="connsiteY1" fmla="*/ 0 h 891361"/>
              <a:gd name="connsiteX2" fmla="*/ 1782724 w 1782723"/>
              <a:gd name="connsiteY2" fmla="*/ 891361 h 89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82723" h="891361">
                <a:moveTo>
                  <a:pt x="0" y="891361"/>
                </a:moveTo>
                <a:cubicBezTo>
                  <a:pt x="0" y="399005"/>
                  <a:pt x="399005" y="0"/>
                  <a:pt x="891362" y="0"/>
                </a:cubicBezTo>
                <a:cubicBezTo>
                  <a:pt x="1383719" y="0"/>
                  <a:pt x="1782724" y="399005"/>
                  <a:pt x="1782724" y="891361"/>
                </a:cubicBezTo>
              </a:path>
            </a:pathLst>
          </a:custGeom>
          <a:noFill/>
          <a:ln w="164185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10960539" y="0"/>
            <a:ext cx="1231461" cy="2093050"/>
          </a:xfrm>
          <a:custGeom>
            <a:avLst/>
            <a:gdLst>
              <a:gd name="connsiteX0" fmla="*/ 1704428 w 1704427"/>
              <a:gd name="connsiteY0" fmla="*/ 0 h 2896924"/>
              <a:gd name="connsiteX1" fmla="*/ 1704428 w 1704427"/>
              <a:gd name="connsiteY1" fmla="*/ 2044711 h 2896924"/>
              <a:gd name="connsiteX2" fmla="*/ 852214 w 1704427"/>
              <a:gd name="connsiteY2" fmla="*/ 2896925 h 2896924"/>
              <a:gd name="connsiteX3" fmla="*/ 852214 w 1704427"/>
              <a:gd name="connsiteY3" fmla="*/ 2896925 h 2896924"/>
              <a:gd name="connsiteX4" fmla="*/ 0 w 1704427"/>
              <a:gd name="connsiteY4" fmla="*/ 2044711 h 2896924"/>
              <a:gd name="connsiteX5" fmla="*/ 0 w 1704427"/>
              <a:gd name="connsiteY5" fmla="*/ 0 h 2896924"/>
              <a:gd name="connsiteX6" fmla="*/ 1704428 w 1704427"/>
              <a:gd name="connsiteY6" fmla="*/ 0 h 289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4427" h="2896924">
                <a:moveTo>
                  <a:pt x="1704428" y="0"/>
                </a:moveTo>
                <a:lnTo>
                  <a:pt x="1704428" y="2044711"/>
                </a:lnTo>
                <a:cubicBezTo>
                  <a:pt x="1704428" y="2512977"/>
                  <a:pt x="1320480" y="2896925"/>
                  <a:pt x="852214" y="2896925"/>
                </a:cubicBezTo>
                <a:lnTo>
                  <a:pt x="852214" y="2896925"/>
                </a:lnTo>
                <a:cubicBezTo>
                  <a:pt x="383948" y="2896925"/>
                  <a:pt x="0" y="2512977"/>
                  <a:pt x="0" y="2044711"/>
                </a:cubicBezTo>
                <a:lnTo>
                  <a:pt x="0" y="0"/>
                </a:lnTo>
                <a:lnTo>
                  <a:pt x="1704428" y="0"/>
                </a:lnTo>
                <a:close/>
              </a:path>
            </a:pathLst>
          </a:custGeom>
          <a:solidFill>
            <a:schemeClr val="accent3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/>
          <p:cNvSpPr/>
          <p:nvPr/>
        </p:nvSpPr>
        <p:spPr>
          <a:xfrm>
            <a:off x="1" y="-1"/>
            <a:ext cx="3090440" cy="2102511"/>
          </a:xfrm>
          <a:custGeom>
            <a:avLst/>
            <a:gdLst>
              <a:gd name="connsiteX0" fmla="*/ 4949166 w 4952666"/>
              <a:gd name="connsiteY0" fmla="*/ 0 h 3369435"/>
              <a:gd name="connsiteX1" fmla="*/ 4289679 w 4952666"/>
              <a:gd name="connsiteY1" fmla="*/ 1266275 h 3369435"/>
              <a:gd name="connsiteX2" fmla="*/ 2892409 w 4952666"/>
              <a:gd name="connsiteY2" fmla="*/ 1745081 h 3369435"/>
              <a:gd name="connsiteX3" fmla="*/ 1853491 w 4952666"/>
              <a:gd name="connsiteY3" fmla="*/ 1981473 h 3369435"/>
              <a:gd name="connsiteX4" fmla="*/ 1016333 w 4952666"/>
              <a:gd name="connsiteY4" fmla="*/ 2826158 h 3369435"/>
              <a:gd name="connsiteX5" fmla="*/ 0 w 4952666"/>
              <a:gd name="connsiteY5" fmla="*/ 3365191 h 3369435"/>
              <a:gd name="connsiteX6" fmla="*/ 0 w 4952666"/>
              <a:gd name="connsiteY6" fmla="*/ 6023 h 3369435"/>
              <a:gd name="connsiteX7" fmla="*/ 4949166 w 4952666"/>
              <a:gd name="connsiteY7" fmla="*/ 0 h 336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2666" h="3369435">
                <a:moveTo>
                  <a:pt x="4949166" y="0"/>
                </a:moveTo>
                <a:cubicBezTo>
                  <a:pt x="4988314" y="496874"/>
                  <a:pt x="4694706" y="977185"/>
                  <a:pt x="4289679" y="1266275"/>
                </a:cubicBezTo>
                <a:cubicBezTo>
                  <a:pt x="3884651" y="1556871"/>
                  <a:pt x="3386272" y="1683348"/>
                  <a:pt x="2892409" y="1745081"/>
                </a:cubicBezTo>
                <a:cubicBezTo>
                  <a:pt x="2537069" y="1790251"/>
                  <a:pt x="2166672" y="1809825"/>
                  <a:pt x="1853491" y="1981473"/>
                </a:cubicBezTo>
                <a:cubicBezTo>
                  <a:pt x="1502667" y="2172694"/>
                  <a:pt x="1276816" y="2523517"/>
                  <a:pt x="1016333" y="2826158"/>
                </a:cubicBezTo>
                <a:cubicBezTo>
                  <a:pt x="755851" y="3128799"/>
                  <a:pt x="397499" y="3407350"/>
                  <a:pt x="0" y="3365191"/>
                </a:cubicBezTo>
                <a:lnTo>
                  <a:pt x="0" y="6023"/>
                </a:lnTo>
                <a:lnTo>
                  <a:pt x="4949166" y="0"/>
                </a:lnTo>
                <a:close/>
              </a:path>
            </a:pathLst>
          </a:custGeom>
          <a:solidFill>
            <a:schemeClr val="accent3"/>
          </a:solidFill>
          <a:ln w="150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/>
          <p:cNvSpPr/>
          <p:nvPr/>
        </p:nvSpPr>
        <p:spPr>
          <a:xfrm>
            <a:off x="1249719" y="890410"/>
            <a:ext cx="952155" cy="952153"/>
          </a:xfrm>
          <a:custGeom>
            <a:avLst/>
            <a:gdLst>
              <a:gd name="connsiteX0" fmla="*/ 1788746 w 1788746"/>
              <a:gd name="connsiteY0" fmla="*/ 894373 h 1788745"/>
              <a:gd name="connsiteX1" fmla="*/ 894373 w 1788746"/>
              <a:gd name="connsiteY1" fmla="*/ 1788746 h 1788745"/>
              <a:gd name="connsiteX2" fmla="*/ 0 w 1788746"/>
              <a:gd name="connsiteY2" fmla="*/ 894373 h 1788745"/>
              <a:gd name="connsiteX3" fmla="*/ 894373 w 1788746"/>
              <a:gd name="connsiteY3" fmla="*/ 0 h 1788745"/>
              <a:gd name="connsiteX4" fmla="*/ 1788746 w 1788746"/>
              <a:gd name="connsiteY4" fmla="*/ 894373 h 1788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8746" h="1788745">
                <a:moveTo>
                  <a:pt x="1788746" y="894373"/>
                </a:moveTo>
                <a:cubicBezTo>
                  <a:pt x="1788746" y="1388321"/>
                  <a:pt x="1388322" y="1788746"/>
                  <a:pt x="894373" y="1788746"/>
                </a:cubicBezTo>
                <a:cubicBezTo>
                  <a:pt x="400425" y="1788746"/>
                  <a:pt x="0" y="1388321"/>
                  <a:pt x="0" y="894373"/>
                </a:cubicBezTo>
                <a:cubicBezTo>
                  <a:pt x="0" y="400424"/>
                  <a:pt x="400425" y="0"/>
                  <a:pt x="894373" y="0"/>
                </a:cubicBezTo>
                <a:cubicBezTo>
                  <a:pt x="1388322" y="0"/>
                  <a:pt x="1788746" y="400424"/>
                  <a:pt x="1788746" y="894373"/>
                </a:cubicBezTo>
                <a:close/>
              </a:path>
            </a:pathLst>
          </a:custGeom>
          <a:noFill/>
          <a:ln w="164185" cap="flat">
            <a:solidFill>
              <a:schemeClr val="accent2">
                <a:lumMod val="20000"/>
                <a:lumOff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>
            <a:off x="11471113" y="1534400"/>
            <a:ext cx="750146" cy="2423379"/>
          </a:xfrm>
          <a:custGeom>
            <a:avLst/>
            <a:gdLst>
              <a:gd name="connsiteX0" fmla="*/ 1584193 w 1584192"/>
              <a:gd name="connsiteY0" fmla="*/ 0 h 5117799"/>
              <a:gd name="connsiteX1" fmla="*/ 603996 w 1584192"/>
              <a:gd name="connsiteY1" fmla="*/ 1373179 h 5117799"/>
              <a:gd name="connsiteX2" fmla="*/ 21298 w 1584192"/>
              <a:gd name="connsiteY2" fmla="*/ 3448003 h 5117799"/>
              <a:gd name="connsiteX3" fmla="*/ 1329733 w 1584192"/>
              <a:gd name="connsiteY3" fmla="*/ 5074136 h 5117799"/>
              <a:gd name="connsiteX4" fmla="*/ 1539022 w 1584192"/>
              <a:gd name="connsiteY4" fmla="*/ 5117800 h 511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92" h="5117799">
                <a:moveTo>
                  <a:pt x="1584193" y="0"/>
                </a:moveTo>
                <a:cubicBezTo>
                  <a:pt x="1356836" y="516448"/>
                  <a:pt x="929222" y="912441"/>
                  <a:pt x="603996" y="1373179"/>
                </a:cubicBezTo>
                <a:cubicBezTo>
                  <a:pt x="179395" y="1973944"/>
                  <a:pt x="-78076" y="2719255"/>
                  <a:pt x="21298" y="3448003"/>
                </a:cubicBezTo>
                <a:cubicBezTo>
                  <a:pt x="120673" y="4176751"/>
                  <a:pt x="623570" y="4867858"/>
                  <a:pt x="1329733" y="5074136"/>
                </a:cubicBezTo>
                <a:cubicBezTo>
                  <a:pt x="1329733" y="5074136"/>
                  <a:pt x="1478795" y="5111778"/>
                  <a:pt x="1539022" y="5117800"/>
                </a:cubicBezTo>
              </a:path>
            </a:pathLst>
          </a:custGeom>
          <a:noFill/>
          <a:ln w="18339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/>
          <p:cNvSpPr/>
          <p:nvPr/>
        </p:nvSpPr>
        <p:spPr>
          <a:xfrm>
            <a:off x="9542072" y="-159504"/>
            <a:ext cx="847460" cy="523220"/>
          </a:xfrm>
          <a:custGeom>
            <a:avLst/>
            <a:gdLst>
              <a:gd name="connsiteX0" fmla="*/ 1782723 w 1782723"/>
              <a:gd name="connsiteY0" fmla="*/ 0 h 1100650"/>
              <a:gd name="connsiteX1" fmla="*/ 1782723 w 1782723"/>
              <a:gd name="connsiteY1" fmla="*/ 209289 h 1100650"/>
              <a:gd name="connsiteX2" fmla="*/ 891362 w 1782723"/>
              <a:gd name="connsiteY2" fmla="*/ 1100651 h 1100650"/>
              <a:gd name="connsiteX3" fmla="*/ 0 w 1782723"/>
              <a:gd name="connsiteY3" fmla="*/ 209289 h 1100650"/>
              <a:gd name="connsiteX4" fmla="*/ 0 w 1782723"/>
              <a:gd name="connsiteY4" fmla="*/ 0 h 110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2723" h="1100650">
                <a:moveTo>
                  <a:pt x="1782723" y="0"/>
                </a:moveTo>
                <a:lnTo>
                  <a:pt x="1782723" y="209289"/>
                </a:lnTo>
                <a:cubicBezTo>
                  <a:pt x="1782723" y="701646"/>
                  <a:pt x="1383718" y="1100651"/>
                  <a:pt x="891362" y="1100651"/>
                </a:cubicBezTo>
                <a:cubicBezTo>
                  <a:pt x="399005" y="1100651"/>
                  <a:pt x="0" y="701646"/>
                  <a:pt x="0" y="209289"/>
                </a:cubicBezTo>
                <a:lnTo>
                  <a:pt x="0" y="0"/>
                </a:lnTo>
              </a:path>
            </a:pathLst>
          </a:custGeom>
          <a:noFill/>
          <a:ln w="16418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/>
          <p:cNvSpPr/>
          <p:nvPr/>
        </p:nvSpPr>
        <p:spPr>
          <a:xfrm>
            <a:off x="-348544" y="5678235"/>
            <a:ext cx="3196525" cy="1306250"/>
          </a:xfrm>
          <a:custGeom>
            <a:avLst/>
            <a:gdLst>
              <a:gd name="connsiteX0" fmla="*/ 0 w 5409903"/>
              <a:gd name="connsiteY0" fmla="*/ 343701 h 2210741"/>
              <a:gd name="connsiteX1" fmla="*/ 1817354 w 5409903"/>
              <a:gd name="connsiteY1" fmla="*/ 119354 h 2210741"/>
              <a:gd name="connsiteX2" fmla="*/ 3848515 w 5409903"/>
              <a:gd name="connsiteY2" fmla="*/ 1530175 h 2210741"/>
              <a:gd name="connsiteX3" fmla="*/ 4774508 w 5409903"/>
              <a:gd name="connsiteY3" fmla="*/ 1707845 h 2210741"/>
              <a:gd name="connsiteX4" fmla="*/ 5409904 w 5409903"/>
              <a:gd name="connsiteY4" fmla="*/ 2210742 h 2210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9903" h="2210741">
                <a:moveTo>
                  <a:pt x="0" y="343701"/>
                </a:moveTo>
                <a:cubicBezTo>
                  <a:pt x="415567" y="18474"/>
                  <a:pt x="1206049" y="-117037"/>
                  <a:pt x="1817354" y="119354"/>
                </a:cubicBezTo>
                <a:cubicBezTo>
                  <a:pt x="2674085" y="450604"/>
                  <a:pt x="3052011" y="1277221"/>
                  <a:pt x="3848515" y="1530175"/>
                </a:cubicBezTo>
                <a:cubicBezTo>
                  <a:pt x="4107491" y="1612987"/>
                  <a:pt x="4514025" y="1634067"/>
                  <a:pt x="4774508" y="1707845"/>
                </a:cubicBezTo>
                <a:cubicBezTo>
                  <a:pt x="5036496" y="1781623"/>
                  <a:pt x="5342148" y="1924663"/>
                  <a:pt x="5409904" y="2210742"/>
                </a:cubicBezTo>
              </a:path>
            </a:pathLst>
          </a:custGeom>
          <a:noFill/>
          <a:ln w="18339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84321" y="3258510"/>
            <a:ext cx="9503130" cy="1846284"/>
            <a:chOff x="1984321" y="3258510"/>
            <a:chExt cx="9503130" cy="1846284"/>
          </a:xfrm>
        </p:grpSpPr>
        <p:sp>
          <p:nvSpPr>
            <p:cNvPr id="56" name="椭圆 55"/>
            <p:cNvSpPr/>
            <p:nvPr/>
          </p:nvSpPr>
          <p:spPr>
            <a:xfrm>
              <a:off x="2021423" y="3306241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725737" y="3258510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前期工作概述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984321" y="3352506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01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021423" y="4423228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725737" y="4375497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存在问题及改进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984321" y="4469493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03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701760" y="3306241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406073" y="3258510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工作成果展示</a:t>
              </a:r>
              <a:endParaRPr lang="zh-CN" altLang="en-US" sz="2400" b="1" spc="3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664658" y="3352506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02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701760" y="4423228"/>
              <a:ext cx="566658" cy="566658"/>
            </a:xfrm>
            <a:prstGeom prst="ellipse">
              <a:avLst/>
            </a:prstGeom>
            <a:gradFill flip="none" rotWithShape="1">
              <a:gsLst>
                <a:gs pos="0">
                  <a:srgbClr val="DDAB86"/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406073" y="4375497"/>
              <a:ext cx="3466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>
                  <a:solidFill>
                    <a:schemeClr val="bg2">
                      <a:lumMod val="10000"/>
                    </a:schemeClr>
                  </a:solidFill>
                  <a:latin typeface="+mj-ea"/>
                  <a:ea typeface="+mj-ea"/>
                </a:rPr>
                <a:t>未来工作计划</a:t>
              </a:r>
              <a:endParaRPr lang="zh-CN" altLang="en-US" sz="2400" b="1" spc="300" dirty="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664658" y="4469493"/>
              <a:ext cx="640862" cy="474128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</a:rPr>
                <a:t>04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406073" y="3673875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THE WORK SHOWS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406073" y="4790862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THE FUTURE WORK PLAN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25737" y="4790862"/>
              <a:ext cx="4081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PROBLEMS AND IMPROVEMENT</a:t>
              </a:r>
              <a:endParaRPr lang="en-US" altLang="zh-CN" sz="140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725737" y="3673875"/>
              <a:ext cx="4081378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SUMMARY OF PREVIOUS WORK</a:t>
              </a:r>
              <a:endParaRPr lang="zh-CN" altLang="en-US" sz="140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前期工作概述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one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01.</a:t>
            </a:r>
            <a:r>
              <a:rPr lang="zh-CN" altLang="en-US">
                <a:latin typeface="+mj-ea"/>
              </a:rPr>
              <a:t>前期工作概述</a:t>
            </a:r>
            <a:endParaRPr lang="zh-CN" altLang="en-US"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02160" y="1693615"/>
            <a:ext cx="10794180" cy="3800969"/>
            <a:chOff x="702160" y="1366559"/>
            <a:chExt cx="10794180" cy="3800969"/>
          </a:xfrm>
        </p:grpSpPr>
        <p:grpSp>
          <p:nvGrpSpPr>
            <p:cNvPr id="16" name="组合 15"/>
            <p:cNvGrpSpPr/>
            <p:nvPr/>
          </p:nvGrpSpPr>
          <p:grpSpPr>
            <a:xfrm>
              <a:off x="1288658" y="2242698"/>
              <a:ext cx="1656720" cy="815254"/>
              <a:chOff x="610478" y="3320948"/>
              <a:chExt cx="1656720" cy="815254"/>
            </a:xfrm>
          </p:grpSpPr>
          <p:sp>
            <p:nvSpPr>
              <p:cNvPr id="7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8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9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10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11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18900000">
              <a:off x="2069094" y="2474258"/>
              <a:ext cx="95849" cy="1119842"/>
              <a:chOff x="1390914" y="3552508"/>
              <a:chExt cx="95849" cy="1119842"/>
            </a:xfrm>
          </p:grpSpPr>
          <p:sp>
            <p:nvSpPr>
              <p:cNvPr id="13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12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14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5267640" y="2242698"/>
              <a:ext cx="1656720" cy="815254"/>
              <a:chOff x="610478" y="3320948"/>
              <a:chExt cx="1656720" cy="815254"/>
            </a:xfrm>
          </p:grpSpPr>
          <p:sp>
            <p:nvSpPr>
              <p:cNvPr id="52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3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4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5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56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048076" y="2474258"/>
              <a:ext cx="95849" cy="1119842"/>
              <a:chOff x="1390914" y="3552508"/>
              <a:chExt cx="95849" cy="1119842"/>
            </a:xfrm>
          </p:grpSpPr>
          <p:sp>
            <p:nvSpPr>
              <p:cNvPr id="48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50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51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9246622" y="2242698"/>
              <a:ext cx="1656720" cy="815254"/>
              <a:chOff x="610478" y="3320948"/>
              <a:chExt cx="1656720" cy="815254"/>
            </a:xfrm>
          </p:grpSpPr>
          <p:sp>
            <p:nvSpPr>
              <p:cNvPr id="64" name="任意多边形3"/>
              <p:cNvSpPr/>
              <p:nvPr/>
            </p:nvSpPr>
            <p:spPr>
              <a:xfrm>
                <a:off x="1195066" y="3320948"/>
                <a:ext cx="492062" cy="463120"/>
              </a:xfrm>
              <a:custGeom>
                <a:avLst/>
                <a:gdLst/>
                <a:ahLst/>
                <a:cxnLst/>
                <a:rect l="l" t="t" r="r" b="b"/>
                <a:pathLst>
                  <a:path w="3024229" h="2846350" extrusionOk="0">
                    <a:moveTo>
                      <a:pt x="1498741" y="0"/>
                    </a:moveTo>
                    <a:cubicBezTo>
                      <a:pt x="2023629" y="0"/>
                      <a:pt x="2529883" y="79782"/>
                      <a:pt x="3006037" y="227882"/>
                    </a:cubicBezTo>
                    <a:lnTo>
                      <a:pt x="3024229" y="234038"/>
                    </a:lnTo>
                    <a:lnTo>
                      <a:pt x="2158334" y="2846350"/>
                    </a:lnTo>
                    <a:lnTo>
                      <a:pt x="1966093" y="2796919"/>
                    </a:lnTo>
                    <a:cubicBezTo>
                      <a:pt x="1815134" y="2766029"/>
                      <a:pt x="1658832" y="2749806"/>
                      <a:pt x="1498741" y="2749806"/>
                    </a:cubicBezTo>
                    <a:cubicBezTo>
                      <a:pt x="1338650" y="2749806"/>
                      <a:pt x="1182348" y="2766029"/>
                      <a:pt x="1031389" y="2796919"/>
                    </a:cubicBezTo>
                    <a:lnTo>
                      <a:pt x="851609" y="2843146"/>
                    </a:lnTo>
                    <a:lnTo>
                      <a:pt x="0" y="225453"/>
                    </a:lnTo>
                    <a:lnTo>
                      <a:pt x="231977" y="159578"/>
                    </a:lnTo>
                    <a:cubicBezTo>
                      <a:pt x="636868" y="55405"/>
                      <a:pt x="1061334" y="0"/>
                      <a:pt x="1498741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5" name="任意多边形4"/>
              <p:cNvSpPr/>
              <p:nvPr/>
            </p:nvSpPr>
            <p:spPr>
              <a:xfrm>
                <a:off x="780515" y="3365498"/>
                <a:ext cx="527673" cy="546657"/>
              </a:xfrm>
              <a:custGeom>
                <a:avLst/>
                <a:gdLst/>
                <a:ahLst/>
                <a:cxnLst/>
                <a:rect l="l" t="t" r="r" b="b"/>
                <a:pathLst>
                  <a:path w="3243097" h="3359774" extrusionOk="0">
                    <a:moveTo>
                      <a:pt x="2391581" y="0"/>
                    </a:moveTo>
                    <a:lnTo>
                      <a:pt x="3243097" y="2617405"/>
                    </a:lnTo>
                    <a:lnTo>
                      <a:pt x="3126410" y="2660112"/>
                    </a:lnTo>
                    <a:cubicBezTo>
                      <a:pt x="2779614" y="2806795"/>
                      <a:pt x="2475926" y="3035440"/>
                      <a:pt x="2239631" y="3321763"/>
                    </a:cubicBezTo>
                    <a:lnTo>
                      <a:pt x="2211207" y="3359774"/>
                    </a:lnTo>
                    <a:lnTo>
                      <a:pt x="0" y="1722466"/>
                    </a:lnTo>
                    <a:lnTo>
                      <a:pt x="117747" y="1572631"/>
                    </a:lnTo>
                    <a:cubicBezTo>
                      <a:pt x="685889" y="884203"/>
                      <a:pt x="1432270" y="348323"/>
                      <a:pt x="2286242" y="35642"/>
                    </a:cubicBezTo>
                    <a:lnTo>
                      <a:pt x="2391581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6" name="任意多边形2"/>
              <p:cNvSpPr/>
              <p:nvPr/>
            </p:nvSpPr>
            <p:spPr>
              <a:xfrm>
                <a:off x="1571352" y="3366973"/>
                <a:ext cx="532276" cy="549127"/>
              </a:xfrm>
              <a:custGeom>
                <a:avLst/>
                <a:gdLst/>
                <a:ahLst/>
                <a:cxnLst/>
                <a:rect l="l" t="t" r="r" b="b"/>
                <a:pathLst>
                  <a:path w="3271388" h="3374959" extrusionOk="0">
                    <a:moveTo>
                      <a:pt x="866062" y="0"/>
                    </a:moveTo>
                    <a:lnTo>
                      <a:pt x="944797" y="26641"/>
                    </a:lnTo>
                    <a:cubicBezTo>
                      <a:pt x="1876403" y="367748"/>
                      <a:pt x="2679967" y="974479"/>
                      <a:pt x="3263768" y="1755113"/>
                    </a:cubicBezTo>
                    <a:lnTo>
                      <a:pt x="3271388" y="1765829"/>
                    </a:lnTo>
                    <a:lnTo>
                      <a:pt x="1037918" y="3374959"/>
                    </a:lnTo>
                    <a:lnTo>
                      <a:pt x="991408" y="3312762"/>
                    </a:lnTo>
                    <a:cubicBezTo>
                      <a:pt x="755113" y="3026439"/>
                      <a:pt x="451425" y="2797794"/>
                      <a:pt x="104629" y="2651111"/>
                    </a:cubicBezTo>
                    <a:lnTo>
                      <a:pt x="0" y="2612817"/>
                    </a:lnTo>
                    <a:lnTo>
                      <a:pt x="86606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7" name="任意多边形5"/>
              <p:cNvSpPr/>
              <p:nvPr/>
            </p:nvSpPr>
            <p:spPr>
              <a:xfrm>
                <a:off x="610478" y="3666981"/>
                <a:ext cx="514389" cy="469161"/>
              </a:xfrm>
              <a:custGeom>
                <a:avLst/>
                <a:gdLst/>
                <a:ahLst/>
                <a:cxnLst/>
                <a:rect l="l" t="t" r="r" b="b"/>
                <a:pathLst>
                  <a:path w="3161453" h="2883477" extrusionOk="0">
                    <a:moveTo>
                      <a:pt x="951022" y="0"/>
                    </a:moveTo>
                    <a:lnTo>
                      <a:pt x="3161453" y="1636734"/>
                    </a:lnTo>
                    <a:lnTo>
                      <a:pt x="3143998" y="1660075"/>
                    </a:lnTo>
                    <a:cubicBezTo>
                      <a:pt x="2935631" y="1968499"/>
                      <a:pt x="2799513" y="2329744"/>
                      <a:pt x="2759929" y="2719528"/>
                    </a:cubicBezTo>
                    <a:lnTo>
                      <a:pt x="2751650" y="2883477"/>
                    </a:lnTo>
                    <a:lnTo>
                      <a:pt x="0" y="2883477"/>
                    </a:lnTo>
                    <a:lnTo>
                      <a:pt x="4745" y="2695790"/>
                    </a:lnTo>
                    <a:cubicBezTo>
                      <a:pt x="52918" y="1745467"/>
                      <a:pt x="362824" y="864198"/>
                      <a:pt x="863816" y="122632"/>
                    </a:cubicBezTo>
                    <a:lnTo>
                      <a:pt x="951022" y="0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sp>
            <p:nvSpPr>
              <p:cNvPr id="68" name="任意多边形1"/>
              <p:cNvSpPr/>
              <p:nvPr/>
            </p:nvSpPr>
            <p:spPr>
              <a:xfrm>
                <a:off x="1755740" y="3675804"/>
                <a:ext cx="511458" cy="460398"/>
              </a:xfrm>
              <a:custGeom>
                <a:avLst/>
                <a:gdLst/>
                <a:ahLst/>
                <a:cxnLst/>
                <a:rect l="l" t="t" r="r" b="b"/>
                <a:pathLst>
                  <a:path w="3143439" h="2829624" extrusionOk="0">
                    <a:moveTo>
                      <a:pt x="2230713" y="0"/>
                    </a:moveTo>
                    <a:lnTo>
                      <a:pt x="2279623" y="68779"/>
                    </a:lnTo>
                    <a:cubicBezTo>
                      <a:pt x="2780615" y="810345"/>
                      <a:pt x="3090521" y="1691614"/>
                      <a:pt x="3138693" y="2641937"/>
                    </a:cubicBezTo>
                    <a:lnTo>
                      <a:pt x="3143439" y="2829624"/>
                    </a:lnTo>
                    <a:lnTo>
                      <a:pt x="391788" y="2829624"/>
                    </a:lnTo>
                    <a:lnTo>
                      <a:pt x="383509" y="2665675"/>
                    </a:lnTo>
                    <a:cubicBezTo>
                      <a:pt x="351842" y="2353848"/>
                      <a:pt x="258393" y="2060286"/>
                      <a:pt x="115596" y="1797420"/>
                    </a:cubicBezTo>
                    <a:lnTo>
                      <a:pt x="0" y="1607144"/>
                    </a:lnTo>
                    <a:lnTo>
                      <a:pt x="2230713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AAAAAA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 rot="2700000">
              <a:off x="10027058" y="2474258"/>
              <a:ext cx="95849" cy="1119842"/>
              <a:chOff x="1390914" y="3552508"/>
              <a:chExt cx="95849" cy="1119842"/>
            </a:xfrm>
          </p:grpSpPr>
          <p:sp>
            <p:nvSpPr>
              <p:cNvPr id="60" name="椭圆"/>
              <p:cNvSpPr/>
              <p:nvPr/>
            </p:nvSpPr>
            <p:spPr>
              <a:xfrm>
                <a:off x="1390914" y="4064505"/>
                <a:ext cx="95849" cy="958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3600" b="0" i="0" u="none" strike="noStrike" cap="none"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410840" y="3552508"/>
                <a:ext cx="55996" cy="1119842"/>
                <a:chOff x="1407543" y="3552508"/>
                <a:chExt cx="55996" cy="1119842"/>
              </a:xfrm>
            </p:grpSpPr>
            <p:sp>
              <p:nvSpPr>
                <p:cNvPr id="62" name="三角形2"/>
                <p:cNvSpPr/>
                <p:nvPr/>
              </p:nvSpPr>
              <p:spPr>
                <a:xfrm>
                  <a:off x="1407543" y="3552508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  <p:sp>
              <p:nvSpPr>
                <p:cNvPr id="63" name="三角形1"/>
                <p:cNvSpPr/>
                <p:nvPr/>
              </p:nvSpPr>
              <p:spPr>
                <a:xfrm flipV="1">
                  <a:off x="1407543" y="4112429"/>
                  <a:ext cx="55996" cy="559921"/>
                </a:xfrm>
                <a:prstGeom prst="triangle">
                  <a:avLst>
                    <a:gd name="adj" fmla="val 50000"/>
                  </a:avLst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3600" b="0" i="0" u="none" strike="noStrike" cap="none"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endParaRPr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702160" y="1366559"/>
              <a:ext cx="2823360" cy="3800969"/>
              <a:chOff x="5053517" y="399246"/>
              <a:chExt cx="2823360" cy="3800969"/>
            </a:xfrm>
          </p:grpSpPr>
          <p:sp>
            <p:nvSpPr>
              <p:cNvPr id="71" name="矩形 70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 flipH="1">
                <a:off x="6029984" y="399246"/>
                <a:ext cx="870430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25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4687570" y="1366559"/>
              <a:ext cx="2823360" cy="3800969"/>
              <a:chOff x="5053517" y="399246"/>
              <a:chExt cx="2823360" cy="3800969"/>
            </a:xfrm>
          </p:grpSpPr>
          <p:sp>
            <p:nvSpPr>
              <p:cNvPr id="77" name="矩形 76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 flipH="1">
                <a:off x="6029983" y="399246"/>
                <a:ext cx="870431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50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672980" y="1366559"/>
              <a:ext cx="2823360" cy="3800969"/>
              <a:chOff x="5053517" y="399246"/>
              <a:chExt cx="2823360" cy="3800969"/>
            </a:xfrm>
          </p:grpSpPr>
          <p:sp>
            <p:nvSpPr>
              <p:cNvPr id="81" name="矩形 80"/>
              <p:cNvSpPr/>
              <p:nvPr/>
            </p:nvSpPr>
            <p:spPr>
              <a:xfrm flipH="1">
                <a:off x="5053517" y="2825672"/>
                <a:ext cx="2823360" cy="13745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ct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矩形 81"/>
              <p:cNvSpPr/>
              <p:nvPr/>
            </p:nvSpPr>
            <p:spPr>
              <a:xfrm flipH="1">
                <a:off x="5695756" y="2417874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 flipH="1">
                <a:off x="6029983" y="399246"/>
                <a:ext cx="870431" cy="615553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4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75</a:t>
                </a:r>
                <a:r>
                  <a:rPr lang="en-US" altLang="zh-CN" sz="2000" b="1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lt"/>
                  </a:rPr>
                  <a:t>%</a:t>
                </a: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01.</a:t>
            </a:r>
            <a:r>
              <a:rPr lang="zh-CN" altLang="en-US">
                <a:latin typeface="+mj-ea"/>
              </a:rPr>
              <a:t>前期工作概述</a:t>
            </a:r>
            <a:endParaRPr lang="zh-CN" altLang="en-US">
              <a:latin typeface="+mj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9838" y="1608881"/>
            <a:ext cx="11192289" cy="4134942"/>
            <a:chOff x="439838" y="1713053"/>
            <a:chExt cx="11192289" cy="4134942"/>
          </a:xfrm>
        </p:grpSpPr>
        <p:grpSp>
          <p:nvGrpSpPr>
            <p:cNvPr id="37" name="组合 36"/>
            <p:cNvGrpSpPr/>
            <p:nvPr/>
          </p:nvGrpSpPr>
          <p:grpSpPr>
            <a:xfrm>
              <a:off x="4120587" y="1713053"/>
              <a:ext cx="4033006" cy="3459675"/>
              <a:chOff x="3336396" y="1041568"/>
              <a:chExt cx="5634709" cy="4833684"/>
            </a:xfrm>
          </p:grpSpPr>
          <p:cxnSp>
            <p:nvCxnSpPr>
              <p:cNvPr id="25" name="直线连接符"/>
              <p:cNvCxnSpPr/>
              <p:nvPr/>
            </p:nvCxnSpPr>
            <p:spPr>
              <a:xfrm>
                <a:off x="3336396" y="1931005"/>
                <a:ext cx="736380" cy="565552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1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sp>
            <p:nvSpPr>
              <p:cNvPr id="26" name="任意多边形"/>
              <p:cNvSpPr/>
              <p:nvPr/>
            </p:nvSpPr>
            <p:spPr>
              <a:xfrm rot="21408036">
                <a:off x="3729193" y="1161908"/>
                <a:ext cx="2671200" cy="3358183"/>
              </a:xfrm>
              <a:custGeom>
                <a:avLst/>
                <a:gdLst/>
                <a:ahLst/>
                <a:cxnLst/>
                <a:rect l="l" t="t" r="r" b="b"/>
                <a:pathLst>
                  <a:path w="68236" h="85785" extrusionOk="0">
                    <a:moveTo>
                      <a:pt x="59103" y="1"/>
                    </a:moveTo>
                    <a:cubicBezTo>
                      <a:pt x="26433" y="239"/>
                      <a:pt x="1" y="26790"/>
                      <a:pt x="1" y="59532"/>
                    </a:cubicBezTo>
                    <a:cubicBezTo>
                      <a:pt x="1" y="68950"/>
                      <a:pt x="2203" y="77867"/>
                      <a:pt x="6097" y="85785"/>
                    </a:cubicBezTo>
                    <a:lnTo>
                      <a:pt x="15729" y="69926"/>
                    </a:lnTo>
                    <a:lnTo>
                      <a:pt x="35469" y="69402"/>
                    </a:lnTo>
                    <a:cubicBezTo>
                      <a:pt x="34219" y="66354"/>
                      <a:pt x="33517" y="63020"/>
                      <a:pt x="33517" y="59532"/>
                    </a:cubicBezTo>
                    <a:cubicBezTo>
                      <a:pt x="33517" y="45316"/>
                      <a:pt x="44923" y="33767"/>
                      <a:pt x="59091" y="33529"/>
                    </a:cubicBezTo>
                    <a:lnTo>
                      <a:pt x="68235" y="16646"/>
                    </a:lnTo>
                    <a:lnTo>
                      <a:pt x="59103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6" name="图形"/>
              <p:cNvSpPr/>
              <p:nvPr/>
            </p:nvSpPr>
            <p:spPr>
              <a:xfrm>
                <a:off x="4330977" y="2126060"/>
                <a:ext cx="735972" cy="740962"/>
              </a:xfrm>
              <a:custGeom>
                <a:avLst/>
                <a:gdLst>
                  <a:gd name="connsiteX0" fmla="*/ 368479 w 735972"/>
                  <a:gd name="connsiteY0" fmla="*/ 654833 h 740962"/>
                  <a:gd name="connsiteX1" fmla="*/ 344452 w 735972"/>
                  <a:gd name="connsiteY1" fmla="*/ 676890 h 740962"/>
                  <a:gd name="connsiteX2" fmla="*/ 368479 w 735972"/>
                  <a:gd name="connsiteY2" fmla="*/ 698883 h 740962"/>
                  <a:gd name="connsiteX3" fmla="*/ 390536 w 735972"/>
                  <a:gd name="connsiteY3" fmla="*/ 676890 h 740962"/>
                  <a:gd name="connsiteX4" fmla="*/ 368479 w 735972"/>
                  <a:gd name="connsiteY4" fmla="*/ 654833 h 740962"/>
                  <a:gd name="connsiteX5" fmla="*/ 368532 w 735972"/>
                  <a:gd name="connsiteY5" fmla="*/ 348459 h 740962"/>
                  <a:gd name="connsiteX6" fmla="*/ 390589 w 735972"/>
                  <a:gd name="connsiteY6" fmla="*/ 370452 h 740962"/>
                  <a:gd name="connsiteX7" fmla="*/ 390589 w 735972"/>
                  <a:gd name="connsiteY7" fmla="*/ 458615 h 740962"/>
                  <a:gd name="connsiteX8" fmla="*/ 368532 w 735972"/>
                  <a:gd name="connsiteY8" fmla="*/ 480608 h 740962"/>
                  <a:gd name="connsiteX9" fmla="*/ 344505 w 735972"/>
                  <a:gd name="connsiteY9" fmla="*/ 458615 h 740962"/>
                  <a:gd name="connsiteX10" fmla="*/ 344505 w 735972"/>
                  <a:gd name="connsiteY10" fmla="*/ 370452 h 740962"/>
                  <a:gd name="connsiteX11" fmla="*/ 368532 w 735972"/>
                  <a:gd name="connsiteY11" fmla="*/ 348459 h 740962"/>
                  <a:gd name="connsiteX12" fmla="*/ 650829 w 735972"/>
                  <a:gd name="connsiteY12" fmla="*/ 308411 h 740962"/>
                  <a:gd name="connsiteX13" fmla="*/ 650829 w 735972"/>
                  <a:gd name="connsiteY13" fmla="*/ 526689 h 740962"/>
                  <a:gd name="connsiteX14" fmla="*/ 672886 w 735972"/>
                  <a:gd name="connsiteY14" fmla="*/ 526689 h 740962"/>
                  <a:gd name="connsiteX15" fmla="*/ 694879 w 735972"/>
                  <a:gd name="connsiteY15" fmla="*/ 504632 h 740962"/>
                  <a:gd name="connsiteX16" fmla="*/ 692908 w 735972"/>
                  <a:gd name="connsiteY16" fmla="*/ 504632 h 740962"/>
                  <a:gd name="connsiteX17" fmla="*/ 692908 w 735972"/>
                  <a:gd name="connsiteY17" fmla="*/ 330404 h 740962"/>
                  <a:gd name="connsiteX18" fmla="*/ 670851 w 735972"/>
                  <a:gd name="connsiteY18" fmla="*/ 308411 h 740962"/>
                  <a:gd name="connsiteX19" fmla="*/ 62101 w 735972"/>
                  <a:gd name="connsiteY19" fmla="*/ 308411 h 740962"/>
                  <a:gd name="connsiteX20" fmla="*/ 40045 w 735972"/>
                  <a:gd name="connsiteY20" fmla="*/ 330404 h 740962"/>
                  <a:gd name="connsiteX21" fmla="*/ 40045 w 735972"/>
                  <a:gd name="connsiteY21" fmla="*/ 504632 h 740962"/>
                  <a:gd name="connsiteX22" fmla="*/ 62101 w 735972"/>
                  <a:gd name="connsiteY22" fmla="*/ 526689 h 740962"/>
                  <a:gd name="connsiteX23" fmla="*/ 84095 w 735972"/>
                  <a:gd name="connsiteY23" fmla="*/ 526689 h 740962"/>
                  <a:gd name="connsiteX24" fmla="*/ 84095 w 735972"/>
                  <a:gd name="connsiteY24" fmla="*/ 308411 h 740962"/>
                  <a:gd name="connsiteX25" fmla="*/ 368532 w 735972"/>
                  <a:gd name="connsiteY25" fmla="*/ 264364 h 740962"/>
                  <a:gd name="connsiteX26" fmla="*/ 390589 w 735972"/>
                  <a:gd name="connsiteY26" fmla="*/ 286357 h 740962"/>
                  <a:gd name="connsiteX27" fmla="*/ 368532 w 735972"/>
                  <a:gd name="connsiteY27" fmla="*/ 308413 h 740962"/>
                  <a:gd name="connsiteX28" fmla="*/ 344505 w 735972"/>
                  <a:gd name="connsiteY28" fmla="*/ 286357 h 740962"/>
                  <a:gd name="connsiteX29" fmla="*/ 368532 w 735972"/>
                  <a:gd name="connsiteY29" fmla="*/ 264364 h 740962"/>
                  <a:gd name="connsiteX30" fmla="*/ 368532 w 735972"/>
                  <a:gd name="connsiteY30" fmla="*/ 220315 h 740962"/>
                  <a:gd name="connsiteX31" fmla="*/ 214327 w 735972"/>
                  <a:gd name="connsiteY31" fmla="*/ 376491 h 740962"/>
                  <a:gd name="connsiteX32" fmla="*/ 238354 w 735972"/>
                  <a:gd name="connsiteY32" fmla="*/ 456581 h 740962"/>
                  <a:gd name="connsiteX33" fmla="*/ 240388 w 735972"/>
                  <a:gd name="connsiteY33" fmla="*/ 474633 h 740962"/>
                  <a:gd name="connsiteX34" fmla="*/ 228374 w 735972"/>
                  <a:gd name="connsiteY34" fmla="*/ 514679 h 740962"/>
                  <a:gd name="connsiteX35" fmla="*/ 268420 w 735972"/>
                  <a:gd name="connsiteY35" fmla="*/ 500631 h 740962"/>
                  <a:gd name="connsiteX36" fmla="*/ 272360 w 735972"/>
                  <a:gd name="connsiteY36" fmla="*/ 499868 h 740962"/>
                  <a:gd name="connsiteX37" fmla="*/ 284438 w 735972"/>
                  <a:gd name="connsiteY37" fmla="*/ 504636 h 740962"/>
                  <a:gd name="connsiteX38" fmla="*/ 368532 w 735972"/>
                  <a:gd name="connsiteY38" fmla="*/ 526692 h 740962"/>
                  <a:gd name="connsiteX39" fmla="*/ 520767 w 735972"/>
                  <a:gd name="connsiteY39" fmla="*/ 374457 h 740962"/>
                  <a:gd name="connsiteX40" fmla="*/ 368532 w 735972"/>
                  <a:gd name="connsiteY40" fmla="*/ 220315 h 740962"/>
                  <a:gd name="connsiteX41" fmla="*/ 370566 w 735972"/>
                  <a:gd name="connsiteY41" fmla="*/ 178236 h 740962"/>
                  <a:gd name="connsiteX42" fmla="*/ 568821 w 735972"/>
                  <a:gd name="connsiteY42" fmla="*/ 372487 h 740962"/>
                  <a:gd name="connsiteX43" fmla="*/ 370566 w 735972"/>
                  <a:gd name="connsiteY43" fmla="*/ 568708 h 740962"/>
                  <a:gd name="connsiteX44" fmla="*/ 272424 w 735972"/>
                  <a:gd name="connsiteY44" fmla="*/ 542710 h 740962"/>
                  <a:gd name="connsiteX45" fmla="*/ 200343 w 735972"/>
                  <a:gd name="connsiteY45" fmla="*/ 568708 h 740962"/>
                  <a:gd name="connsiteX46" fmla="*/ 193605 w 735972"/>
                  <a:gd name="connsiteY46" fmla="*/ 569534 h 740962"/>
                  <a:gd name="connsiteX47" fmla="*/ 178286 w 735972"/>
                  <a:gd name="connsiteY47" fmla="*/ 564703 h 740962"/>
                  <a:gd name="connsiteX48" fmla="*/ 172311 w 735972"/>
                  <a:gd name="connsiteY48" fmla="*/ 540676 h 740962"/>
                  <a:gd name="connsiteX49" fmla="*/ 198309 w 735972"/>
                  <a:gd name="connsiteY49" fmla="*/ 468595 h 740962"/>
                  <a:gd name="connsiteX50" fmla="*/ 172311 w 735972"/>
                  <a:gd name="connsiteY50" fmla="*/ 372487 h 740962"/>
                  <a:gd name="connsiteX51" fmla="*/ 370566 w 735972"/>
                  <a:gd name="connsiteY51" fmla="*/ 178236 h 740962"/>
                  <a:gd name="connsiteX52" fmla="*/ 370513 w 735972"/>
                  <a:gd name="connsiteY52" fmla="*/ 0 h 740962"/>
                  <a:gd name="connsiteX53" fmla="*/ 690874 w 735972"/>
                  <a:gd name="connsiteY53" fmla="*/ 266332 h 740962"/>
                  <a:gd name="connsiteX54" fmla="*/ 734987 w 735972"/>
                  <a:gd name="connsiteY54" fmla="*/ 330404 h 740962"/>
                  <a:gd name="connsiteX55" fmla="*/ 734987 w 735972"/>
                  <a:gd name="connsiteY55" fmla="*/ 504632 h 740962"/>
                  <a:gd name="connsiteX56" fmla="*/ 690874 w 735972"/>
                  <a:gd name="connsiteY56" fmla="*/ 566734 h 740962"/>
                  <a:gd name="connsiteX57" fmla="*/ 540737 w 735972"/>
                  <a:gd name="connsiteY57" fmla="*/ 698883 h 740962"/>
                  <a:gd name="connsiteX58" fmla="*/ 428547 w 735972"/>
                  <a:gd name="connsiteY58" fmla="*/ 698883 h 740962"/>
                  <a:gd name="connsiteX59" fmla="*/ 364474 w 735972"/>
                  <a:gd name="connsiteY59" fmla="*/ 740962 h 740962"/>
                  <a:gd name="connsiteX60" fmla="*/ 300402 w 735972"/>
                  <a:gd name="connsiteY60" fmla="*/ 676890 h 740962"/>
                  <a:gd name="connsiteX61" fmla="*/ 364474 w 735972"/>
                  <a:gd name="connsiteY61" fmla="*/ 610784 h 740962"/>
                  <a:gd name="connsiteX62" fmla="*/ 428547 w 735972"/>
                  <a:gd name="connsiteY62" fmla="*/ 654833 h 740962"/>
                  <a:gd name="connsiteX63" fmla="*/ 540737 w 735972"/>
                  <a:gd name="connsiteY63" fmla="*/ 654833 h 740962"/>
                  <a:gd name="connsiteX64" fmla="*/ 648858 w 735972"/>
                  <a:gd name="connsiteY64" fmla="*/ 566734 h 740962"/>
                  <a:gd name="connsiteX65" fmla="*/ 628836 w 735972"/>
                  <a:gd name="connsiteY65" fmla="*/ 566734 h 740962"/>
                  <a:gd name="connsiteX66" fmla="*/ 604809 w 735972"/>
                  <a:gd name="connsiteY66" fmla="*/ 544677 h 740962"/>
                  <a:gd name="connsiteX67" fmla="*/ 604809 w 735972"/>
                  <a:gd name="connsiteY67" fmla="*/ 284384 h 740962"/>
                  <a:gd name="connsiteX68" fmla="*/ 628836 w 735972"/>
                  <a:gd name="connsiteY68" fmla="*/ 260357 h 740962"/>
                  <a:gd name="connsiteX69" fmla="*/ 642820 w 735972"/>
                  <a:gd name="connsiteY69" fmla="*/ 260357 h 740962"/>
                  <a:gd name="connsiteX70" fmla="*/ 368479 w 735972"/>
                  <a:gd name="connsiteY70" fmla="*/ 40045 h 740962"/>
                  <a:gd name="connsiteX71" fmla="*/ 92104 w 735972"/>
                  <a:gd name="connsiteY71" fmla="*/ 260357 h 740962"/>
                  <a:gd name="connsiteX72" fmla="*/ 108185 w 735972"/>
                  <a:gd name="connsiteY72" fmla="*/ 260357 h 740962"/>
                  <a:gd name="connsiteX73" fmla="*/ 130178 w 735972"/>
                  <a:gd name="connsiteY73" fmla="*/ 284384 h 740962"/>
                  <a:gd name="connsiteX74" fmla="*/ 130178 w 735972"/>
                  <a:gd name="connsiteY74" fmla="*/ 544677 h 740962"/>
                  <a:gd name="connsiteX75" fmla="*/ 108185 w 735972"/>
                  <a:gd name="connsiteY75" fmla="*/ 566734 h 740962"/>
                  <a:gd name="connsiteX76" fmla="*/ 64072 w 735972"/>
                  <a:gd name="connsiteY76" fmla="*/ 566734 h 740962"/>
                  <a:gd name="connsiteX77" fmla="*/ 0 w 735972"/>
                  <a:gd name="connsiteY77" fmla="*/ 500628 h 740962"/>
                  <a:gd name="connsiteX78" fmla="*/ 0 w 735972"/>
                  <a:gd name="connsiteY78" fmla="*/ 328434 h 740962"/>
                  <a:gd name="connsiteX79" fmla="*/ 50088 w 735972"/>
                  <a:gd name="connsiteY79" fmla="*/ 266332 h 740962"/>
                  <a:gd name="connsiteX80" fmla="*/ 370513 w 735972"/>
                  <a:gd name="connsiteY80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735972" h="740962">
                    <a:moveTo>
                      <a:pt x="368479" y="654833"/>
                    </a:moveTo>
                    <a:cubicBezTo>
                      <a:pt x="354495" y="654833"/>
                      <a:pt x="344452" y="664876"/>
                      <a:pt x="344452" y="676890"/>
                    </a:cubicBezTo>
                    <a:cubicBezTo>
                      <a:pt x="344452" y="688903"/>
                      <a:pt x="354495" y="698883"/>
                      <a:pt x="368479" y="698883"/>
                    </a:cubicBezTo>
                    <a:cubicBezTo>
                      <a:pt x="380493" y="698883"/>
                      <a:pt x="390536" y="688903"/>
                      <a:pt x="390536" y="676890"/>
                    </a:cubicBezTo>
                    <a:cubicBezTo>
                      <a:pt x="390536" y="664876"/>
                      <a:pt x="380493" y="654833"/>
                      <a:pt x="368479" y="654833"/>
                    </a:cubicBezTo>
                    <a:close/>
                    <a:moveTo>
                      <a:pt x="368532" y="348459"/>
                    </a:moveTo>
                    <a:cubicBezTo>
                      <a:pt x="380546" y="348459"/>
                      <a:pt x="390589" y="358438"/>
                      <a:pt x="390589" y="370452"/>
                    </a:cubicBezTo>
                    <a:lnTo>
                      <a:pt x="390589" y="458615"/>
                    </a:lnTo>
                    <a:cubicBezTo>
                      <a:pt x="390589" y="470628"/>
                      <a:pt x="380546" y="480608"/>
                      <a:pt x="368532" y="480608"/>
                    </a:cubicBezTo>
                    <a:cubicBezTo>
                      <a:pt x="358553" y="480608"/>
                      <a:pt x="348510" y="470628"/>
                      <a:pt x="344505" y="458615"/>
                    </a:cubicBezTo>
                    <a:lnTo>
                      <a:pt x="344505" y="370452"/>
                    </a:lnTo>
                    <a:cubicBezTo>
                      <a:pt x="344505" y="358438"/>
                      <a:pt x="354548" y="348459"/>
                      <a:pt x="368532" y="348459"/>
                    </a:cubicBezTo>
                    <a:close/>
                    <a:moveTo>
                      <a:pt x="650829" y="308411"/>
                    </a:moveTo>
                    <a:lnTo>
                      <a:pt x="650829" y="526689"/>
                    </a:lnTo>
                    <a:lnTo>
                      <a:pt x="672886" y="526689"/>
                    </a:lnTo>
                    <a:cubicBezTo>
                      <a:pt x="684899" y="526689"/>
                      <a:pt x="694879" y="516646"/>
                      <a:pt x="694879" y="504632"/>
                    </a:cubicBezTo>
                    <a:lnTo>
                      <a:pt x="692908" y="504632"/>
                    </a:lnTo>
                    <a:lnTo>
                      <a:pt x="692908" y="330404"/>
                    </a:lnTo>
                    <a:cubicBezTo>
                      <a:pt x="692908" y="318391"/>
                      <a:pt x="682865" y="308411"/>
                      <a:pt x="670851" y="308411"/>
                    </a:cubicBezTo>
                    <a:close/>
                    <a:moveTo>
                      <a:pt x="62101" y="308411"/>
                    </a:moveTo>
                    <a:cubicBezTo>
                      <a:pt x="50088" y="308411"/>
                      <a:pt x="40045" y="318391"/>
                      <a:pt x="40045" y="330404"/>
                    </a:cubicBezTo>
                    <a:lnTo>
                      <a:pt x="40045" y="504632"/>
                    </a:lnTo>
                    <a:cubicBezTo>
                      <a:pt x="40045" y="516646"/>
                      <a:pt x="50088" y="526689"/>
                      <a:pt x="62101" y="526689"/>
                    </a:cubicBezTo>
                    <a:lnTo>
                      <a:pt x="84095" y="526689"/>
                    </a:lnTo>
                    <a:lnTo>
                      <a:pt x="84095" y="308411"/>
                    </a:lnTo>
                    <a:close/>
                    <a:moveTo>
                      <a:pt x="368532" y="264364"/>
                    </a:moveTo>
                    <a:cubicBezTo>
                      <a:pt x="380546" y="264364"/>
                      <a:pt x="390589" y="274343"/>
                      <a:pt x="390589" y="286357"/>
                    </a:cubicBezTo>
                    <a:cubicBezTo>
                      <a:pt x="390589" y="298370"/>
                      <a:pt x="380546" y="308413"/>
                      <a:pt x="368532" y="308413"/>
                    </a:cubicBezTo>
                    <a:cubicBezTo>
                      <a:pt x="358553" y="308413"/>
                      <a:pt x="348510" y="298370"/>
                      <a:pt x="344505" y="286357"/>
                    </a:cubicBezTo>
                    <a:cubicBezTo>
                      <a:pt x="344505" y="274343"/>
                      <a:pt x="354548" y="264364"/>
                      <a:pt x="368532" y="264364"/>
                    </a:cubicBezTo>
                    <a:close/>
                    <a:moveTo>
                      <a:pt x="368532" y="220315"/>
                    </a:moveTo>
                    <a:cubicBezTo>
                      <a:pt x="284438" y="220315"/>
                      <a:pt x="214327" y="288392"/>
                      <a:pt x="214327" y="376491"/>
                    </a:cubicBezTo>
                    <a:cubicBezTo>
                      <a:pt x="214327" y="404523"/>
                      <a:pt x="222336" y="430584"/>
                      <a:pt x="238354" y="456581"/>
                    </a:cubicBezTo>
                    <a:cubicBezTo>
                      <a:pt x="240388" y="460586"/>
                      <a:pt x="242358" y="468595"/>
                      <a:pt x="240388" y="474633"/>
                    </a:cubicBezTo>
                    <a:lnTo>
                      <a:pt x="228374" y="514679"/>
                    </a:lnTo>
                    <a:lnTo>
                      <a:pt x="268420" y="500631"/>
                    </a:lnTo>
                    <a:cubicBezTo>
                      <a:pt x="269500" y="500123"/>
                      <a:pt x="270835" y="499868"/>
                      <a:pt x="272360" y="499868"/>
                    </a:cubicBezTo>
                    <a:cubicBezTo>
                      <a:pt x="276429" y="499868"/>
                      <a:pt x="281514" y="501712"/>
                      <a:pt x="284438" y="504636"/>
                    </a:cubicBezTo>
                    <a:cubicBezTo>
                      <a:pt x="310499" y="518683"/>
                      <a:pt x="338530" y="526692"/>
                      <a:pt x="368532" y="526692"/>
                    </a:cubicBezTo>
                    <a:cubicBezTo>
                      <a:pt x="450656" y="526692"/>
                      <a:pt x="520767" y="458615"/>
                      <a:pt x="520767" y="374457"/>
                    </a:cubicBezTo>
                    <a:cubicBezTo>
                      <a:pt x="520767" y="288392"/>
                      <a:pt x="452627" y="220315"/>
                      <a:pt x="368532" y="220315"/>
                    </a:cubicBezTo>
                    <a:close/>
                    <a:moveTo>
                      <a:pt x="370566" y="178236"/>
                    </a:moveTo>
                    <a:cubicBezTo>
                      <a:pt x="480658" y="178236"/>
                      <a:pt x="568821" y="266335"/>
                      <a:pt x="568821" y="372487"/>
                    </a:cubicBezTo>
                    <a:cubicBezTo>
                      <a:pt x="568821" y="480608"/>
                      <a:pt x="478688" y="568708"/>
                      <a:pt x="370566" y="568708"/>
                    </a:cubicBezTo>
                    <a:cubicBezTo>
                      <a:pt x="334526" y="568708"/>
                      <a:pt x="302490" y="558728"/>
                      <a:pt x="272424" y="542710"/>
                    </a:cubicBezTo>
                    <a:lnTo>
                      <a:pt x="200343" y="568708"/>
                    </a:lnTo>
                    <a:cubicBezTo>
                      <a:pt x="198182" y="569280"/>
                      <a:pt x="195893" y="569534"/>
                      <a:pt x="193605" y="569534"/>
                    </a:cubicBezTo>
                    <a:cubicBezTo>
                      <a:pt x="187376" y="569534"/>
                      <a:pt x="181210" y="567691"/>
                      <a:pt x="178286" y="564703"/>
                    </a:cubicBezTo>
                    <a:cubicBezTo>
                      <a:pt x="172311" y="556694"/>
                      <a:pt x="170277" y="548685"/>
                      <a:pt x="172311" y="540676"/>
                    </a:cubicBezTo>
                    <a:lnTo>
                      <a:pt x="198309" y="468595"/>
                    </a:lnTo>
                    <a:cubicBezTo>
                      <a:pt x="180320" y="438593"/>
                      <a:pt x="172311" y="406557"/>
                      <a:pt x="172311" y="372487"/>
                    </a:cubicBezTo>
                    <a:cubicBezTo>
                      <a:pt x="172311" y="266335"/>
                      <a:pt x="262381" y="178236"/>
                      <a:pt x="370566" y="178236"/>
                    </a:cubicBezTo>
                    <a:close/>
                    <a:moveTo>
                      <a:pt x="370513" y="0"/>
                    </a:moveTo>
                    <a:cubicBezTo>
                      <a:pt x="524719" y="0"/>
                      <a:pt x="660872" y="114160"/>
                      <a:pt x="690874" y="266332"/>
                    </a:cubicBezTo>
                    <a:cubicBezTo>
                      <a:pt x="718969" y="274341"/>
                      <a:pt x="740962" y="298368"/>
                      <a:pt x="734987" y="330404"/>
                    </a:cubicBezTo>
                    <a:lnTo>
                      <a:pt x="734987" y="504632"/>
                    </a:lnTo>
                    <a:cubicBezTo>
                      <a:pt x="734987" y="534698"/>
                      <a:pt x="714965" y="558725"/>
                      <a:pt x="690874" y="566734"/>
                    </a:cubicBezTo>
                    <a:cubicBezTo>
                      <a:pt x="682865" y="640849"/>
                      <a:pt x="618793" y="698883"/>
                      <a:pt x="540737" y="698883"/>
                    </a:cubicBezTo>
                    <a:lnTo>
                      <a:pt x="428547" y="698883"/>
                    </a:lnTo>
                    <a:cubicBezTo>
                      <a:pt x="418567" y="724944"/>
                      <a:pt x="392506" y="740962"/>
                      <a:pt x="364474" y="740962"/>
                    </a:cubicBezTo>
                    <a:cubicBezTo>
                      <a:pt x="330468" y="740962"/>
                      <a:pt x="300402" y="710897"/>
                      <a:pt x="300402" y="676890"/>
                    </a:cubicBezTo>
                    <a:cubicBezTo>
                      <a:pt x="300402" y="640849"/>
                      <a:pt x="330468" y="610784"/>
                      <a:pt x="364474" y="610784"/>
                    </a:cubicBezTo>
                    <a:cubicBezTo>
                      <a:pt x="394540" y="610784"/>
                      <a:pt x="418567" y="628836"/>
                      <a:pt x="428547" y="654833"/>
                    </a:cubicBezTo>
                    <a:lnTo>
                      <a:pt x="540737" y="654833"/>
                    </a:lnTo>
                    <a:cubicBezTo>
                      <a:pt x="592795" y="654833"/>
                      <a:pt x="638815" y="616822"/>
                      <a:pt x="648858" y="566734"/>
                    </a:cubicBezTo>
                    <a:lnTo>
                      <a:pt x="628836" y="566734"/>
                    </a:lnTo>
                    <a:cubicBezTo>
                      <a:pt x="614788" y="566734"/>
                      <a:pt x="604809" y="556691"/>
                      <a:pt x="604809" y="544677"/>
                    </a:cubicBezTo>
                    <a:lnTo>
                      <a:pt x="604809" y="284384"/>
                    </a:lnTo>
                    <a:cubicBezTo>
                      <a:pt x="604809" y="270337"/>
                      <a:pt x="614788" y="260357"/>
                      <a:pt x="628836" y="260357"/>
                    </a:cubicBezTo>
                    <a:lnTo>
                      <a:pt x="642820" y="260357"/>
                    </a:lnTo>
                    <a:cubicBezTo>
                      <a:pt x="612818" y="132149"/>
                      <a:pt x="500628" y="40045"/>
                      <a:pt x="368479" y="40045"/>
                    </a:cubicBezTo>
                    <a:cubicBezTo>
                      <a:pt x="238301" y="40045"/>
                      <a:pt x="122169" y="134183"/>
                      <a:pt x="92104" y="260357"/>
                    </a:cubicBezTo>
                    <a:lnTo>
                      <a:pt x="108185" y="260357"/>
                    </a:lnTo>
                    <a:cubicBezTo>
                      <a:pt x="120199" y="260357"/>
                      <a:pt x="130178" y="270337"/>
                      <a:pt x="130178" y="284384"/>
                    </a:cubicBezTo>
                    <a:lnTo>
                      <a:pt x="130178" y="544677"/>
                    </a:lnTo>
                    <a:cubicBezTo>
                      <a:pt x="130178" y="556691"/>
                      <a:pt x="120199" y="566734"/>
                      <a:pt x="108185" y="566734"/>
                    </a:cubicBezTo>
                    <a:lnTo>
                      <a:pt x="64072" y="566734"/>
                    </a:lnTo>
                    <a:cubicBezTo>
                      <a:pt x="30065" y="566734"/>
                      <a:pt x="0" y="536668"/>
                      <a:pt x="0" y="500628"/>
                    </a:cubicBezTo>
                    <a:lnTo>
                      <a:pt x="0" y="328434"/>
                    </a:lnTo>
                    <a:cubicBezTo>
                      <a:pt x="0" y="298368"/>
                      <a:pt x="22056" y="274341"/>
                      <a:pt x="50088" y="266332"/>
                    </a:cubicBezTo>
                    <a:cubicBezTo>
                      <a:pt x="80090" y="114160"/>
                      <a:pt x="214273" y="0"/>
                      <a:pt x="3705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cxnSp>
            <p:nvCxnSpPr>
              <p:cNvPr id="17" name="直线连接符"/>
              <p:cNvCxnSpPr/>
              <p:nvPr/>
            </p:nvCxnSpPr>
            <p:spPr>
              <a:xfrm flipH="1" flipV="1">
                <a:off x="8001657" y="2401088"/>
                <a:ext cx="969448" cy="288673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sp>
            <p:nvSpPr>
              <p:cNvPr id="18" name="任意多边形"/>
              <p:cNvSpPr/>
              <p:nvPr/>
            </p:nvSpPr>
            <p:spPr>
              <a:xfrm rot="21408036">
                <a:off x="6185660" y="1041568"/>
                <a:ext cx="2205124" cy="3487326"/>
              </a:xfrm>
              <a:custGeom>
                <a:avLst/>
                <a:gdLst/>
                <a:ahLst/>
                <a:cxnLst/>
                <a:rect l="l" t="t" r="r" b="b"/>
                <a:pathLst>
                  <a:path w="56330" h="89084" extrusionOk="0">
                    <a:moveTo>
                      <a:pt x="179" y="1"/>
                    </a:moveTo>
                    <a:lnTo>
                      <a:pt x="9264" y="16539"/>
                    </a:lnTo>
                    <a:lnTo>
                      <a:pt x="1" y="33624"/>
                    </a:lnTo>
                    <a:cubicBezTo>
                      <a:pt x="12859" y="35196"/>
                      <a:pt x="22813" y="46149"/>
                      <a:pt x="22813" y="59437"/>
                    </a:cubicBezTo>
                    <a:cubicBezTo>
                      <a:pt x="22813" y="64223"/>
                      <a:pt x="21515" y="68700"/>
                      <a:pt x="19265" y="72557"/>
                    </a:cubicBezTo>
                    <a:lnTo>
                      <a:pt x="29147" y="88667"/>
                    </a:lnTo>
                    <a:lnTo>
                      <a:pt x="48435" y="89083"/>
                    </a:lnTo>
                    <a:cubicBezTo>
                      <a:pt x="53460" y="80356"/>
                      <a:pt x="56329" y="70236"/>
                      <a:pt x="56329" y="59437"/>
                    </a:cubicBezTo>
                    <a:cubicBezTo>
                      <a:pt x="56329" y="27695"/>
                      <a:pt x="31481" y="1763"/>
                      <a:pt x="17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图形"/>
              <p:cNvSpPr/>
              <p:nvPr/>
            </p:nvSpPr>
            <p:spPr>
              <a:xfrm>
                <a:off x="7295508" y="2549729"/>
                <a:ext cx="740962" cy="740962"/>
              </a:xfrm>
              <a:custGeom>
                <a:avLst/>
                <a:gdLst>
                  <a:gd name="connsiteX0" fmla="*/ 370513 w 740962"/>
                  <a:gd name="connsiteY0" fmla="*/ 350427 h 740962"/>
                  <a:gd name="connsiteX1" fmla="*/ 348456 w 740962"/>
                  <a:gd name="connsiteY1" fmla="*/ 372483 h 740962"/>
                  <a:gd name="connsiteX2" fmla="*/ 348456 w 740962"/>
                  <a:gd name="connsiteY2" fmla="*/ 544677 h 740962"/>
                  <a:gd name="connsiteX3" fmla="*/ 370513 w 740962"/>
                  <a:gd name="connsiteY3" fmla="*/ 568704 h 740962"/>
                  <a:gd name="connsiteX4" fmla="*/ 392506 w 740962"/>
                  <a:gd name="connsiteY4" fmla="*/ 544677 h 740962"/>
                  <a:gd name="connsiteX5" fmla="*/ 392506 w 740962"/>
                  <a:gd name="connsiteY5" fmla="*/ 372483 h 740962"/>
                  <a:gd name="connsiteX6" fmla="*/ 370513 w 740962"/>
                  <a:gd name="connsiteY6" fmla="*/ 350427 h 740962"/>
                  <a:gd name="connsiteX7" fmla="*/ 370513 w 740962"/>
                  <a:gd name="connsiteY7" fmla="*/ 304407 h 740962"/>
                  <a:gd name="connsiteX8" fmla="*/ 436556 w 740962"/>
                  <a:gd name="connsiteY8" fmla="*/ 370449 h 740962"/>
                  <a:gd name="connsiteX9" fmla="*/ 436556 w 740962"/>
                  <a:gd name="connsiteY9" fmla="*/ 542707 h 740962"/>
                  <a:gd name="connsiteX10" fmla="*/ 370513 w 740962"/>
                  <a:gd name="connsiteY10" fmla="*/ 608813 h 740962"/>
                  <a:gd name="connsiteX11" fmla="*/ 306377 w 740962"/>
                  <a:gd name="connsiteY11" fmla="*/ 542707 h 740962"/>
                  <a:gd name="connsiteX12" fmla="*/ 306377 w 740962"/>
                  <a:gd name="connsiteY12" fmla="*/ 370449 h 740962"/>
                  <a:gd name="connsiteX13" fmla="*/ 370513 w 740962"/>
                  <a:gd name="connsiteY13" fmla="*/ 304407 h 740962"/>
                  <a:gd name="connsiteX14" fmla="*/ 370513 w 740962"/>
                  <a:gd name="connsiteY14" fmla="*/ 174228 h 740962"/>
                  <a:gd name="connsiteX15" fmla="*/ 348456 w 740962"/>
                  <a:gd name="connsiteY15" fmla="*/ 198255 h 740962"/>
                  <a:gd name="connsiteX16" fmla="*/ 370513 w 740962"/>
                  <a:gd name="connsiteY16" fmla="*/ 220312 h 740962"/>
                  <a:gd name="connsiteX17" fmla="*/ 392506 w 740962"/>
                  <a:gd name="connsiteY17" fmla="*/ 198255 h 740962"/>
                  <a:gd name="connsiteX18" fmla="*/ 370513 w 740962"/>
                  <a:gd name="connsiteY18" fmla="*/ 174228 h 740962"/>
                  <a:gd name="connsiteX19" fmla="*/ 370513 w 740962"/>
                  <a:gd name="connsiteY19" fmla="*/ 132149 h 740962"/>
                  <a:gd name="connsiteX20" fmla="*/ 436556 w 740962"/>
                  <a:gd name="connsiteY20" fmla="*/ 198255 h 740962"/>
                  <a:gd name="connsiteX21" fmla="*/ 370513 w 740962"/>
                  <a:gd name="connsiteY21" fmla="*/ 262327 h 740962"/>
                  <a:gd name="connsiteX22" fmla="*/ 306377 w 740962"/>
                  <a:gd name="connsiteY22" fmla="*/ 198255 h 740962"/>
                  <a:gd name="connsiteX23" fmla="*/ 370513 w 740962"/>
                  <a:gd name="connsiteY23" fmla="*/ 132149 h 740962"/>
                  <a:gd name="connsiteX24" fmla="*/ 370513 w 740962"/>
                  <a:gd name="connsiteY24" fmla="*/ 42079 h 740962"/>
                  <a:gd name="connsiteX25" fmla="*/ 42079 w 740962"/>
                  <a:gd name="connsiteY25" fmla="*/ 370449 h 740962"/>
                  <a:gd name="connsiteX26" fmla="*/ 370513 w 740962"/>
                  <a:gd name="connsiteY26" fmla="*/ 698883 h 740962"/>
                  <a:gd name="connsiteX27" fmla="*/ 698883 w 740962"/>
                  <a:gd name="connsiteY27" fmla="*/ 370449 h 740962"/>
                  <a:gd name="connsiteX28" fmla="*/ 370513 w 740962"/>
                  <a:gd name="connsiteY28" fmla="*/ 42079 h 740962"/>
                  <a:gd name="connsiteX29" fmla="*/ 370513 w 740962"/>
                  <a:gd name="connsiteY29" fmla="*/ 0 h 740962"/>
                  <a:gd name="connsiteX30" fmla="*/ 740962 w 740962"/>
                  <a:gd name="connsiteY30" fmla="*/ 370449 h 740962"/>
                  <a:gd name="connsiteX31" fmla="*/ 370513 w 740962"/>
                  <a:gd name="connsiteY31" fmla="*/ 740962 h 740962"/>
                  <a:gd name="connsiteX32" fmla="*/ 0 w 740962"/>
                  <a:gd name="connsiteY32" fmla="*/ 370449 h 740962"/>
                  <a:gd name="connsiteX33" fmla="*/ 370513 w 740962"/>
                  <a:gd name="connsiteY33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740962" h="740962">
                    <a:moveTo>
                      <a:pt x="370513" y="350427"/>
                    </a:moveTo>
                    <a:cubicBezTo>
                      <a:pt x="358499" y="350427"/>
                      <a:pt x="348456" y="360470"/>
                      <a:pt x="348456" y="372483"/>
                    </a:cubicBezTo>
                    <a:lnTo>
                      <a:pt x="348456" y="544677"/>
                    </a:lnTo>
                    <a:cubicBezTo>
                      <a:pt x="348456" y="558725"/>
                      <a:pt x="358499" y="568704"/>
                      <a:pt x="370513" y="568704"/>
                    </a:cubicBezTo>
                    <a:cubicBezTo>
                      <a:pt x="382527" y="568704"/>
                      <a:pt x="392506" y="558725"/>
                      <a:pt x="392506" y="544677"/>
                    </a:cubicBezTo>
                    <a:lnTo>
                      <a:pt x="392506" y="372483"/>
                    </a:lnTo>
                    <a:cubicBezTo>
                      <a:pt x="392506" y="360470"/>
                      <a:pt x="382527" y="350427"/>
                      <a:pt x="370513" y="350427"/>
                    </a:cubicBezTo>
                    <a:close/>
                    <a:moveTo>
                      <a:pt x="370513" y="304407"/>
                    </a:moveTo>
                    <a:cubicBezTo>
                      <a:pt x="408524" y="304407"/>
                      <a:pt x="436556" y="334409"/>
                      <a:pt x="436556" y="370449"/>
                    </a:cubicBezTo>
                    <a:lnTo>
                      <a:pt x="436556" y="542707"/>
                    </a:lnTo>
                    <a:cubicBezTo>
                      <a:pt x="436556" y="578748"/>
                      <a:pt x="406554" y="608813"/>
                      <a:pt x="370513" y="608813"/>
                    </a:cubicBezTo>
                    <a:cubicBezTo>
                      <a:pt x="336443" y="608813"/>
                      <a:pt x="306377" y="578748"/>
                      <a:pt x="306377" y="542707"/>
                    </a:cubicBezTo>
                    <a:lnTo>
                      <a:pt x="306377" y="370449"/>
                    </a:lnTo>
                    <a:cubicBezTo>
                      <a:pt x="306377" y="334409"/>
                      <a:pt x="336443" y="304407"/>
                      <a:pt x="370513" y="304407"/>
                    </a:cubicBezTo>
                    <a:close/>
                    <a:moveTo>
                      <a:pt x="370513" y="174228"/>
                    </a:moveTo>
                    <a:cubicBezTo>
                      <a:pt x="358499" y="174228"/>
                      <a:pt x="348456" y="184208"/>
                      <a:pt x="348456" y="198255"/>
                    </a:cubicBezTo>
                    <a:cubicBezTo>
                      <a:pt x="348456" y="210269"/>
                      <a:pt x="358499" y="220312"/>
                      <a:pt x="370513" y="220312"/>
                    </a:cubicBezTo>
                    <a:cubicBezTo>
                      <a:pt x="382527" y="220312"/>
                      <a:pt x="392506" y="210269"/>
                      <a:pt x="392506" y="198255"/>
                    </a:cubicBezTo>
                    <a:cubicBezTo>
                      <a:pt x="392506" y="184208"/>
                      <a:pt x="382527" y="174228"/>
                      <a:pt x="370513" y="174228"/>
                    </a:cubicBezTo>
                    <a:close/>
                    <a:moveTo>
                      <a:pt x="370513" y="132149"/>
                    </a:moveTo>
                    <a:cubicBezTo>
                      <a:pt x="408524" y="132149"/>
                      <a:pt x="436556" y="162214"/>
                      <a:pt x="436556" y="198255"/>
                    </a:cubicBezTo>
                    <a:cubicBezTo>
                      <a:pt x="436556" y="232325"/>
                      <a:pt x="406554" y="262327"/>
                      <a:pt x="370513" y="262327"/>
                    </a:cubicBezTo>
                    <a:cubicBezTo>
                      <a:pt x="336443" y="262327"/>
                      <a:pt x="306377" y="232325"/>
                      <a:pt x="306377" y="198255"/>
                    </a:cubicBezTo>
                    <a:cubicBezTo>
                      <a:pt x="306377" y="162214"/>
                      <a:pt x="336443" y="132149"/>
                      <a:pt x="370513" y="132149"/>
                    </a:cubicBezTo>
                    <a:close/>
                    <a:moveTo>
                      <a:pt x="370513" y="42079"/>
                    </a:moveTo>
                    <a:cubicBezTo>
                      <a:pt x="190246" y="42079"/>
                      <a:pt x="42079" y="190246"/>
                      <a:pt x="42079" y="370449"/>
                    </a:cubicBezTo>
                    <a:cubicBezTo>
                      <a:pt x="42079" y="550716"/>
                      <a:pt x="190246" y="698883"/>
                      <a:pt x="370513" y="698883"/>
                    </a:cubicBezTo>
                    <a:cubicBezTo>
                      <a:pt x="550716" y="698883"/>
                      <a:pt x="698883" y="552686"/>
                      <a:pt x="698883" y="370449"/>
                    </a:cubicBezTo>
                    <a:cubicBezTo>
                      <a:pt x="698883" y="190246"/>
                      <a:pt x="550716" y="42079"/>
                      <a:pt x="370513" y="42079"/>
                    </a:cubicBezTo>
                    <a:close/>
                    <a:moveTo>
                      <a:pt x="370513" y="0"/>
                    </a:moveTo>
                    <a:cubicBezTo>
                      <a:pt x="576777" y="0"/>
                      <a:pt x="740962" y="168189"/>
                      <a:pt x="740962" y="370449"/>
                    </a:cubicBezTo>
                    <a:cubicBezTo>
                      <a:pt x="740962" y="572709"/>
                      <a:pt x="576777" y="740962"/>
                      <a:pt x="370513" y="740962"/>
                    </a:cubicBezTo>
                    <a:cubicBezTo>
                      <a:pt x="168253" y="740962"/>
                      <a:pt x="0" y="574743"/>
                      <a:pt x="0" y="370449"/>
                    </a:cubicBezTo>
                    <a:cubicBezTo>
                      <a:pt x="0" y="166219"/>
                      <a:pt x="166219" y="0"/>
                      <a:pt x="37051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8" name="任意多边形"/>
              <p:cNvSpPr/>
              <p:nvPr/>
            </p:nvSpPr>
            <p:spPr>
              <a:xfrm rot="21408036">
                <a:off x="4152758" y="3949699"/>
                <a:ext cx="3963663" cy="1816358"/>
              </a:xfrm>
              <a:custGeom>
                <a:avLst/>
                <a:gdLst/>
                <a:ahLst/>
                <a:cxnLst/>
                <a:rect l="l" t="t" r="r" b="b"/>
                <a:pathLst>
                  <a:path w="101252" h="46399" extrusionOk="0">
                    <a:moveTo>
                      <a:pt x="29183" y="0"/>
                    </a:moveTo>
                    <a:lnTo>
                      <a:pt x="9704" y="524"/>
                    </a:lnTo>
                    <a:lnTo>
                      <a:pt x="0" y="16514"/>
                    </a:lnTo>
                    <a:cubicBezTo>
                      <a:pt x="10276" y="34374"/>
                      <a:pt x="29552" y="46399"/>
                      <a:pt x="51638" y="46399"/>
                    </a:cubicBezTo>
                    <a:cubicBezTo>
                      <a:pt x="72343" y="46399"/>
                      <a:pt x="90583" y="35826"/>
                      <a:pt x="101251" y="19777"/>
                    </a:cubicBezTo>
                    <a:lnTo>
                      <a:pt x="82106" y="19360"/>
                    </a:lnTo>
                    <a:lnTo>
                      <a:pt x="72057" y="2977"/>
                    </a:lnTo>
                    <a:cubicBezTo>
                      <a:pt x="67295" y="9013"/>
                      <a:pt x="59913" y="12883"/>
                      <a:pt x="51638" y="12883"/>
                    </a:cubicBezTo>
                    <a:cubicBezTo>
                      <a:pt x="42053" y="12883"/>
                      <a:pt x="33695" y="7704"/>
                      <a:pt x="291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4" name="图形"/>
              <p:cNvSpPr/>
              <p:nvPr/>
            </p:nvSpPr>
            <p:spPr>
              <a:xfrm>
                <a:off x="5811822" y="4740640"/>
                <a:ext cx="566734" cy="740962"/>
              </a:xfrm>
              <a:custGeom>
                <a:avLst/>
                <a:gdLst>
                  <a:gd name="connsiteX0" fmla="*/ 282350 w 566734"/>
                  <a:gd name="connsiteY0" fmla="*/ 258323 h 740962"/>
                  <a:gd name="connsiteX1" fmla="*/ 306377 w 566734"/>
                  <a:gd name="connsiteY1" fmla="*/ 282414 h 740962"/>
                  <a:gd name="connsiteX2" fmla="*/ 306377 w 566734"/>
                  <a:gd name="connsiteY2" fmla="*/ 370513 h 740962"/>
                  <a:gd name="connsiteX3" fmla="*/ 282350 w 566734"/>
                  <a:gd name="connsiteY3" fmla="*/ 392506 h 740962"/>
                  <a:gd name="connsiteX4" fmla="*/ 260357 w 566734"/>
                  <a:gd name="connsiteY4" fmla="*/ 370513 h 740962"/>
                  <a:gd name="connsiteX5" fmla="*/ 260357 w 566734"/>
                  <a:gd name="connsiteY5" fmla="*/ 282414 h 740962"/>
                  <a:gd name="connsiteX6" fmla="*/ 282350 w 566734"/>
                  <a:gd name="connsiteY6" fmla="*/ 258323 h 740962"/>
                  <a:gd name="connsiteX7" fmla="*/ 282350 w 566734"/>
                  <a:gd name="connsiteY7" fmla="*/ 174228 h 740962"/>
                  <a:gd name="connsiteX8" fmla="*/ 306377 w 566734"/>
                  <a:gd name="connsiteY8" fmla="*/ 196285 h 740962"/>
                  <a:gd name="connsiteX9" fmla="*/ 282350 w 566734"/>
                  <a:gd name="connsiteY9" fmla="*/ 220312 h 740962"/>
                  <a:gd name="connsiteX10" fmla="*/ 260357 w 566734"/>
                  <a:gd name="connsiteY10" fmla="*/ 196285 h 740962"/>
                  <a:gd name="connsiteX11" fmla="*/ 282350 w 566734"/>
                  <a:gd name="connsiteY11" fmla="*/ 174228 h 740962"/>
                  <a:gd name="connsiteX12" fmla="*/ 282350 w 566734"/>
                  <a:gd name="connsiteY12" fmla="*/ 132212 h 740962"/>
                  <a:gd name="connsiteX13" fmla="*/ 130178 w 566734"/>
                  <a:gd name="connsiteY13" fmla="*/ 284384 h 740962"/>
                  <a:gd name="connsiteX14" fmla="*/ 282350 w 566734"/>
                  <a:gd name="connsiteY14" fmla="*/ 436555 h 740962"/>
                  <a:gd name="connsiteX15" fmla="*/ 436556 w 566734"/>
                  <a:gd name="connsiteY15" fmla="*/ 284384 h 740962"/>
                  <a:gd name="connsiteX16" fmla="*/ 282350 w 566734"/>
                  <a:gd name="connsiteY16" fmla="*/ 132212 h 740962"/>
                  <a:gd name="connsiteX17" fmla="*/ 282350 w 566734"/>
                  <a:gd name="connsiteY17" fmla="*/ 88163 h 740962"/>
                  <a:gd name="connsiteX18" fmla="*/ 478635 w 566734"/>
                  <a:gd name="connsiteY18" fmla="*/ 284384 h 740962"/>
                  <a:gd name="connsiteX19" fmla="*/ 282350 w 566734"/>
                  <a:gd name="connsiteY19" fmla="*/ 480668 h 740962"/>
                  <a:gd name="connsiteX20" fmla="*/ 88099 w 566734"/>
                  <a:gd name="connsiteY20" fmla="*/ 284384 h 740962"/>
                  <a:gd name="connsiteX21" fmla="*/ 282350 w 566734"/>
                  <a:gd name="connsiteY21" fmla="*/ 88163 h 740962"/>
                  <a:gd name="connsiteX22" fmla="*/ 282350 w 566734"/>
                  <a:gd name="connsiteY22" fmla="*/ 44050 h 740962"/>
                  <a:gd name="connsiteX23" fmla="*/ 46084 w 566734"/>
                  <a:gd name="connsiteY23" fmla="*/ 284384 h 740962"/>
                  <a:gd name="connsiteX24" fmla="*/ 92104 w 566734"/>
                  <a:gd name="connsiteY24" fmla="*/ 426576 h 740962"/>
                  <a:gd name="connsiteX25" fmla="*/ 282350 w 566734"/>
                  <a:gd name="connsiteY25" fmla="*/ 684899 h 740962"/>
                  <a:gd name="connsiteX26" fmla="*/ 472596 w 566734"/>
                  <a:gd name="connsiteY26" fmla="*/ 426576 h 740962"/>
                  <a:gd name="connsiteX27" fmla="*/ 520651 w 566734"/>
                  <a:gd name="connsiteY27" fmla="*/ 284384 h 740962"/>
                  <a:gd name="connsiteX28" fmla="*/ 282350 w 566734"/>
                  <a:gd name="connsiteY28" fmla="*/ 44050 h 740962"/>
                  <a:gd name="connsiteX29" fmla="*/ 282350 w 566734"/>
                  <a:gd name="connsiteY29" fmla="*/ 0 h 740962"/>
                  <a:gd name="connsiteX30" fmla="*/ 566734 w 566734"/>
                  <a:gd name="connsiteY30" fmla="*/ 282414 h 740962"/>
                  <a:gd name="connsiteX31" fmla="*/ 508637 w 566734"/>
                  <a:gd name="connsiteY31" fmla="*/ 452573 h 740962"/>
                  <a:gd name="connsiteX32" fmla="*/ 300402 w 566734"/>
                  <a:gd name="connsiteY32" fmla="*/ 732953 h 740962"/>
                  <a:gd name="connsiteX33" fmla="*/ 282350 w 566734"/>
                  <a:gd name="connsiteY33" fmla="*/ 740962 h 740962"/>
                  <a:gd name="connsiteX34" fmla="*/ 266332 w 566734"/>
                  <a:gd name="connsiteY34" fmla="*/ 732953 h 740962"/>
                  <a:gd name="connsiteX35" fmla="*/ 56063 w 566734"/>
                  <a:gd name="connsiteY35" fmla="*/ 452573 h 740962"/>
                  <a:gd name="connsiteX36" fmla="*/ 0 w 566734"/>
                  <a:gd name="connsiteY36" fmla="*/ 282414 h 740962"/>
                  <a:gd name="connsiteX37" fmla="*/ 282350 w 566734"/>
                  <a:gd name="connsiteY37" fmla="*/ 0 h 740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66734" h="740962">
                    <a:moveTo>
                      <a:pt x="282350" y="258323"/>
                    </a:moveTo>
                    <a:cubicBezTo>
                      <a:pt x="296397" y="258323"/>
                      <a:pt x="306377" y="270400"/>
                      <a:pt x="306377" y="282414"/>
                    </a:cubicBezTo>
                    <a:lnTo>
                      <a:pt x="306377" y="370513"/>
                    </a:lnTo>
                    <a:cubicBezTo>
                      <a:pt x="306377" y="382526"/>
                      <a:pt x="296397" y="392506"/>
                      <a:pt x="282350" y="392506"/>
                    </a:cubicBezTo>
                    <a:cubicBezTo>
                      <a:pt x="270336" y="392506"/>
                      <a:pt x="260357" y="384497"/>
                      <a:pt x="260357" y="370513"/>
                    </a:cubicBezTo>
                    <a:lnTo>
                      <a:pt x="260357" y="282414"/>
                    </a:lnTo>
                    <a:cubicBezTo>
                      <a:pt x="260357" y="270400"/>
                      <a:pt x="270336" y="258323"/>
                      <a:pt x="282350" y="258323"/>
                    </a:cubicBezTo>
                    <a:close/>
                    <a:moveTo>
                      <a:pt x="282350" y="174228"/>
                    </a:moveTo>
                    <a:cubicBezTo>
                      <a:pt x="296397" y="174228"/>
                      <a:pt x="306377" y="184271"/>
                      <a:pt x="306377" y="196285"/>
                    </a:cubicBezTo>
                    <a:cubicBezTo>
                      <a:pt x="306377" y="210269"/>
                      <a:pt x="296397" y="220312"/>
                      <a:pt x="282350" y="220312"/>
                    </a:cubicBezTo>
                    <a:cubicBezTo>
                      <a:pt x="270336" y="220312"/>
                      <a:pt x="260357" y="210269"/>
                      <a:pt x="260357" y="196285"/>
                    </a:cubicBezTo>
                    <a:cubicBezTo>
                      <a:pt x="260357" y="184271"/>
                      <a:pt x="270336" y="174228"/>
                      <a:pt x="282350" y="174228"/>
                    </a:cubicBezTo>
                    <a:close/>
                    <a:moveTo>
                      <a:pt x="282350" y="132212"/>
                    </a:moveTo>
                    <a:cubicBezTo>
                      <a:pt x="200226" y="132212"/>
                      <a:pt x="130178" y="202260"/>
                      <a:pt x="130178" y="284384"/>
                    </a:cubicBezTo>
                    <a:cubicBezTo>
                      <a:pt x="130178" y="370512"/>
                      <a:pt x="198255" y="436555"/>
                      <a:pt x="282350" y="436555"/>
                    </a:cubicBezTo>
                    <a:cubicBezTo>
                      <a:pt x="368479" y="436555"/>
                      <a:pt x="436556" y="370512"/>
                      <a:pt x="436556" y="284384"/>
                    </a:cubicBezTo>
                    <a:cubicBezTo>
                      <a:pt x="436556" y="200289"/>
                      <a:pt x="368479" y="132212"/>
                      <a:pt x="282350" y="132212"/>
                    </a:cubicBezTo>
                    <a:close/>
                    <a:moveTo>
                      <a:pt x="282350" y="88163"/>
                    </a:moveTo>
                    <a:cubicBezTo>
                      <a:pt x="390472" y="88163"/>
                      <a:pt x="478635" y="176262"/>
                      <a:pt x="478635" y="284384"/>
                    </a:cubicBezTo>
                    <a:cubicBezTo>
                      <a:pt x="478635" y="392505"/>
                      <a:pt x="390472" y="480668"/>
                      <a:pt x="282350" y="480668"/>
                    </a:cubicBezTo>
                    <a:cubicBezTo>
                      <a:pt x="176199" y="480668"/>
                      <a:pt x="88099" y="392505"/>
                      <a:pt x="88099" y="284384"/>
                    </a:cubicBezTo>
                    <a:cubicBezTo>
                      <a:pt x="88099" y="176262"/>
                      <a:pt x="176199" y="88163"/>
                      <a:pt x="282350" y="88163"/>
                    </a:cubicBezTo>
                    <a:close/>
                    <a:moveTo>
                      <a:pt x="282350" y="44050"/>
                    </a:moveTo>
                    <a:cubicBezTo>
                      <a:pt x="150201" y="44050"/>
                      <a:pt x="46084" y="152235"/>
                      <a:pt x="46084" y="284384"/>
                    </a:cubicBezTo>
                    <a:cubicBezTo>
                      <a:pt x="46084" y="336443"/>
                      <a:pt x="64072" y="384497"/>
                      <a:pt x="92104" y="426576"/>
                    </a:cubicBezTo>
                    <a:lnTo>
                      <a:pt x="282350" y="684899"/>
                    </a:lnTo>
                    <a:lnTo>
                      <a:pt x="472596" y="426576"/>
                    </a:lnTo>
                    <a:cubicBezTo>
                      <a:pt x="504632" y="386531"/>
                      <a:pt x="520651" y="336443"/>
                      <a:pt x="520651" y="284384"/>
                    </a:cubicBezTo>
                    <a:cubicBezTo>
                      <a:pt x="520651" y="152235"/>
                      <a:pt x="416533" y="44050"/>
                      <a:pt x="282350" y="44050"/>
                    </a:cubicBezTo>
                    <a:close/>
                    <a:moveTo>
                      <a:pt x="282350" y="0"/>
                    </a:moveTo>
                    <a:cubicBezTo>
                      <a:pt x="438590" y="0"/>
                      <a:pt x="566734" y="126174"/>
                      <a:pt x="566734" y="282414"/>
                    </a:cubicBezTo>
                    <a:cubicBezTo>
                      <a:pt x="566734" y="344452"/>
                      <a:pt x="546712" y="402549"/>
                      <a:pt x="508637" y="452573"/>
                    </a:cubicBezTo>
                    <a:lnTo>
                      <a:pt x="300402" y="732953"/>
                    </a:lnTo>
                    <a:cubicBezTo>
                      <a:pt x="296398" y="736957"/>
                      <a:pt x="290359" y="740962"/>
                      <a:pt x="282350" y="740962"/>
                    </a:cubicBezTo>
                    <a:cubicBezTo>
                      <a:pt x="276375" y="740962"/>
                      <a:pt x="270336" y="736957"/>
                      <a:pt x="266332" y="732953"/>
                    </a:cubicBezTo>
                    <a:lnTo>
                      <a:pt x="56063" y="452573"/>
                    </a:lnTo>
                    <a:cubicBezTo>
                      <a:pt x="20022" y="402549"/>
                      <a:pt x="0" y="344452"/>
                      <a:pt x="0" y="282414"/>
                    </a:cubicBezTo>
                    <a:cubicBezTo>
                      <a:pt x="0" y="126174"/>
                      <a:pt x="128144" y="0"/>
                      <a:pt x="28235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cxnSp>
            <p:nvCxnSpPr>
              <p:cNvPr id="12" name="直线连接符"/>
              <p:cNvCxnSpPr/>
              <p:nvPr/>
            </p:nvCxnSpPr>
            <p:spPr>
              <a:xfrm flipV="1">
                <a:off x="4105160" y="5481602"/>
                <a:ext cx="959633" cy="39365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accent3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</p:grpSp>
        <p:grpSp>
          <p:nvGrpSpPr>
            <p:cNvPr id="47" name="组合 46"/>
            <p:cNvGrpSpPr/>
            <p:nvPr/>
          </p:nvGrpSpPr>
          <p:grpSpPr>
            <a:xfrm>
              <a:off x="683727" y="1820582"/>
              <a:ext cx="3201481" cy="1502265"/>
              <a:chOff x="474562" y="2537829"/>
              <a:chExt cx="3201481" cy="1502265"/>
            </a:xfrm>
          </p:grpSpPr>
          <p:sp>
            <p:nvSpPr>
              <p:cNvPr id="39" name="矩形 38"/>
              <p:cNvSpPr/>
              <p:nvPr/>
            </p:nvSpPr>
            <p:spPr>
              <a:xfrm flipH="1">
                <a:off x="474562" y="2945627"/>
                <a:ext cx="3201481" cy="109446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39838" y="4625807"/>
              <a:ext cx="4063647" cy="1222188"/>
              <a:chOff x="-387604" y="2537829"/>
              <a:chExt cx="4063647" cy="1222188"/>
            </a:xfrm>
          </p:grpSpPr>
          <p:sp>
            <p:nvSpPr>
              <p:cNvPr id="54" name="矩形 53"/>
              <p:cNvSpPr/>
              <p:nvPr/>
            </p:nvSpPr>
            <p:spPr>
              <a:xfrm flipH="1">
                <a:off x="-387604" y="2945627"/>
                <a:ext cx="4063646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flipH="1">
              <a:off x="8381743" y="2820529"/>
              <a:ext cx="3250384" cy="1502265"/>
              <a:chOff x="1104840" y="2537829"/>
              <a:chExt cx="2571203" cy="1502265"/>
            </a:xfrm>
          </p:grpSpPr>
          <p:sp>
            <p:nvSpPr>
              <p:cNvPr id="57" name="矩形 56"/>
              <p:cNvSpPr/>
              <p:nvPr/>
            </p:nvSpPr>
            <p:spPr>
              <a:xfrm flipH="1">
                <a:off x="1104840" y="2945627"/>
                <a:ext cx="2571202" cy="109446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 flipH="1">
                <a:off x="2137160" y="2537829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工作成果展示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two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02.</a:t>
            </a:r>
            <a:r>
              <a:rPr lang="zh-CN" altLang="en-US">
                <a:latin typeface="+mj-ea"/>
              </a:rPr>
              <a:t>工作业绩展示</a:t>
            </a:r>
            <a:endParaRPr lang="zh-CN" altLang="en-US">
              <a:latin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44722" y="1214748"/>
            <a:ext cx="2702558" cy="4730578"/>
            <a:chOff x="5429260" y="-160626"/>
            <a:chExt cx="1333477" cy="2334130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9260" y="1410215"/>
              <a:ext cx="1333477" cy="763289"/>
              <a:chOff x="7353126" y="2911612"/>
              <a:chExt cx="1333477" cy="763289"/>
            </a:xfrm>
          </p:grpSpPr>
          <p:sp>
            <p:nvSpPr>
              <p:cNvPr id="40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41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5429260" y="886602"/>
              <a:ext cx="1333477" cy="763289"/>
              <a:chOff x="7353126" y="2911612"/>
              <a:chExt cx="1333477" cy="763289"/>
            </a:xfrm>
          </p:grpSpPr>
          <p:sp>
            <p:nvSpPr>
              <p:cNvPr id="37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8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429260" y="362988"/>
              <a:ext cx="1333477" cy="763289"/>
              <a:chOff x="7353126" y="2911612"/>
              <a:chExt cx="1333477" cy="763289"/>
            </a:xfrm>
          </p:grpSpPr>
          <p:sp>
            <p:nvSpPr>
              <p:cNvPr id="34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35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429260" y="-160626"/>
              <a:ext cx="1333477" cy="763289"/>
              <a:chOff x="7353126" y="2911612"/>
              <a:chExt cx="1333477" cy="763289"/>
            </a:xfrm>
          </p:grpSpPr>
          <p:sp>
            <p:nvSpPr>
              <p:cNvPr id="26" name="任意多边形"/>
              <p:cNvSpPr/>
              <p:nvPr/>
            </p:nvSpPr>
            <p:spPr>
              <a:xfrm>
                <a:off x="7353126" y="3085947"/>
                <a:ext cx="1333477" cy="588954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30326" extrusionOk="0">
                    <a:moveTo>
                      <a:pt x="0" y="1"/>
                    </a:moveTo>
                    <a:lnTo>
                      <a:pt x="0" y="19122"/>
                    </a:lnTo>
                    <a:lnTo>
                      <a:pt x="45280" y="30326"/>
                    </a:lnTo>
                    <a:lnTo>
                      <a:pt x="93833" y="19503"/>
                    </a:lnTo>
                    <a:lnTo>
                      <a:pt x="93833" y="38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  <p:sp>
            <p:nvSpPr>
              <p:cNvPr id="27" name="菱形"/>
              <p:cNvSpPr/>
              <p:nvPr/>
            </p:nvSpPr>
            <p:spPr>
              <a:xfrm>
                <a:off x="7353126" y="2911612"/>
                <a:ext cx="1333477" cy="392183"/>
              </a:xfrm>
              <a:custGeom>
                <a:avLst/>
                <a:gdLst/>
                <a:ahLst/>
                <a:cxnLst/>
                <a:rect l="l" t="t" r="r" b="b"/>
                <a:pathLst>
                  <a:path w="93834" h="20194" extrusionOk="0">
                    <a:moveTo>
                      <a:pt x="48352" y="0"/>
                    </a:moveTo>
                    <a:lnTo>
                      <a:pt x="0" y="8978"/>
                    </a:lnTo>
                    <a:lnTo>
                      <a:pt x="45280" y="20193"/>
                    </a:lnTo>
                    <a:lnTo>
                      <a:pt x="93833" y="9359"/>
                    </a:lnTo>
                    <a:lnTo>
                      <a:pt x="48352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284480" y="2037550"/>
            <a:ext cx="11623040" cy="3113100"/>
            <a:chOff x="284480" y="1635864"/>
            <a:chExt cx="11623040" cy="3113100"/>
          </a:xfrm>
        </p:grpSpPr>
        <p:grpSp>
          <p:nvGrpSpPr>
            <p:cNvPr id="51" name="组合 50"/>
            <p:cNvGrpSpPr/>
            <p:nvPr/>
          </p:nvGrpSpPr>
          <p:grpSpPr>
            <a:xfrm>
              <a:off x="284480" y="1635864"/>
              <a:ext cx="3986808" cy="1222188"/>
              <a:chOff x="-101600" y="1716410"/>
              <a:chExt cx="3986808" cy="1222188"/>
            </a:xfrm>
          </p:grpSpPr>
          <p:sp>
            <p:nvSpPr>
              <p:cNvPr id="44" name="矩形 43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284480" y="3526776"/>
              <a:ext cx="3986808" cy="1222188"/>
              <a:chOff x="-101600" y="1716410"/>
              <a:chExt cx="3986808" cy="1222188"/>
            </a:xfrm>
          </p:grpSpPr>
          <p:sp>
            <p:nvSpPr>
              <p:cNvPr id="53" name="矩形 52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algn="r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7920712" y="1635864"/>
              <a:ext cx="3986808" cy="1222188"/>
              <a:chOff x="-101600" y="1716410"/>
              <a:chExt cx="3986808" cy="1222188"/>
            </a:xfrm>
          </p:grpSpPr>
          <p:sp>
            <p:nvSpPr>
              <p:cNvPr id="56" name="矩形 55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flipH="1">
              <a:off x="7920712" y="3526776"/>
              <a:ext cx="3986808" cy="1222188"/>
              <a:chOff x="-101600" y="1716410"/>
              <a:chExt cx="3986808" cy="1222188"/>
            </a:xfrm>
          </p:grpSpPr>
          <p:sp>
            <p:nvSpPr>
              <p:cNvPr id="59" name="矩形 58"/>
              <p:cNvSpPr/>
              <p:nvPr/>
            </p:nvSpPr>
            <p:spPr>
              <a:xfrm flipH="1">
                <a:off x="-101600" y="2124208"/>
                <a:ext cx="3986808" cy="81439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chemeClr val="bg2">
                        <a:lumMod val="10000"/>
                      </a:schemeClr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adipiscint. Maecenas porttitor congue massa. Fusce posuere, magna sed pulvinar</a:t>
                </a:r>
                <a:endParaRPr lang="en-US" altLang="zh-CN" sz="1400">
                  <a:solidFill>
                    <a:schemeClr val="bg2">
                      <a:lumMod val="10000"/>
                    </a:schemeClr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 flipH="1">
                <a:off x="2346325" y="1716410"/>
                <a:ext cx="1538883" cy="307777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2">
                        <a:lumMod val="10000"/>
                      </a:scheme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>
                <a:latin typeface="+mj-ea"/>
              </a:rPr>
              <a:t>02.</a:t>
            </a:r>
            <a:r>
              <a:rPr lang="zh-CN" altLang="en-US">
                <a:latin typeface="+mj-ea"/>
              </a:rPr>
              <a:t>工作业绩展示</a:t>
            </a:r>
            <a:endParaRPr lang="zh-CN" altLang="en-US">
              <a:latin typeface="+mj-ea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609600" y="1650348"/>
          <a:ext cx="5486400" cy="388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6867346" y="1757680"/>
            <a:ext cx="4623614" cy="3651980"/>
            <a:chOff x="6867346" y="1757680"/>
            <a:chExt cx="4623614" cy="3651980"/>
          </a:xfrm>
        </p:grpSpPr>
        <p:grpSp>
          <p:nvGrpSpPr>
            <p:cNvPr id="21" name="组合 20"/>
            <p:cNvGrpSpPr/>
            <p:nvPr/>
          </p:nvGrpSpPr>
          <p:grpSpPr>
            <a:xfrm>
              <a:off x="6897289" y="1757680"/>
              <a:ext cx="452250" cy="452244"/>
              <a:chOff x="7222661" y="1915186"/>
              <a:chExt cx="493746" cy="493742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222661" y="1915186"/>
                <a:ext cx="493746" cy="493742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6" name="图形"/>
              <p:cNvSpPr/>
              <p:nvPr/>
            </p:nvSpPr>
            <p:spPr>
              <a:xfrm>
                <a:off x="7376368" y="2054854"/>
                <a:ext cx="186332" cy="214409"/>
              </a:xfrm>
              <a:custGeom>
                <a:avLst/>
                <a:gdLst>
                  <a:gd name="connsiteX0" fmla="*/ 431585 w 521877"/>
                  <a:gd name="connsiteY0" fmla="*/ 415431 h 600520"/>
                  <a:gd name="connsiteX1" fmla="*/ 479389 w 521877"/>
                  <a:gd name="connsiteY1" fmla="*/ 463154 h 600520"/>
                  <a:gd name="connsiteX2" fmla="*/ 453549 w 521877"/>
                  <a:gd name="connsiteY2" fmla="*/ 513457 h 600520"/>
                  <a:gd name="connsiteX3" fmla="*/ 518150 w 521877"/>
                  <a:gd name="connsiteY3" fmla="*/ 579238 h 600520"/>
                  <a:gd name="connsiteX4" fmla="*/ 345019 w 521877"/>
                  <a:gd name="connsiteY4" fmla="*/ 579238 h 600520"/>
                  <a:gd name="connsiteX5" fmla="*/ 410912 w 521877"/>
                  <a:gd name="connsiteY5" fmla="*/ 513457 h 600520"/>
                  <a:gd name="connsiteX6" fmla="*/ 383780 w 521877"/>
                  <a:gd name="connsiteY6" fmla="*/ 463154 h 600520"/>
                  <a:gd name="connsiteX7" fmla="*/ 431585 w 521877"/>
                  <a:gd name="connsiteY7" fmla="*/ 415431 h 600520"/>
                  <a:gd name="connsiteX8" fmla="*/ 262230 w 521877"/>
                  <a:gd name="connsiteY8" fmla="*/ 43862 h 600520"/>
                  <a:gd name="connsiteX9" fmla="*/ 248021 w 521877"/>
                  <a:gd name="connsiteY9" fmla="*/ 58052 h 600520"/>
                  <a:gd name="connsiteX10" fmla="*/ 248021 w 521877"/>
                  <a:gd name="connsiteY10" fmla="*/ 145776 h 600520"/>
                  <a:gd name="connsiteX11" fmla="*/ 254480 w 521877"/>
                  <a:gd name="connsiteY11" fmla="*/ 148356 h 600520"/>
                  <a:gd name="connsiteX12" fmla="*/ 264814 w 521877"/>
                  <a:gd name="connsiteY12" fmla="*/ 167707 h 600520"/>
                  <a:gd name="connsiteX13" fmla="*/ 250604 w 521877"/>
                  <a:gd name="connsiteY13" fmla="*/ 178027 h 600520"/>
                  <a:gd name="connsiteX14" fmla="*/ 248021 w 521877"/>
                  <a:gd name="connsiteY14" fmla="*/ 178027 h 600520"/>
                  <a:gd name="connsiteX15" fmla="*/ 248021 w 521877"/>
                  <a:gd name="connsiteY15" fmla="*/ 221889 h 600520"/>
                  <a:gd name="connsiteX16" fmla="*/ 262230 w 521877"/>
                  <a:gd name="connsiteY16" fmla="*/ 234789 h 600520"/>
                  <a:gd name="connsiteX17" fmla="*/ 493458 w 521877"/>
                  <a:gd name="connsiteY17" fmla="*/ 234789 h 600520"/>
                  <a:gd name="connsiteX18" fmla="*/ 507668 w 521877"/>
                  <a:gd name="connsiteY18" fmla="*/ 221889 h 600520"/>
                  <a:gd name="connsiteX19" fmla="*/ 507668 w 521877"/>
                  <a:gd name="connsiteY19" fmla="*/ 58052 h 600520"/>
                  <a:gd name="connsiteX20" fmla="*/ 493458 w 521877"/>
                  <a:gd name="connsiteY20" fmla="*/ 43862 h 600520"/>
                  <a:gd name="connsiteX21" fmla="*/ 115041 w 521877"/>
                  <a:gd name="connsiteY21" fmla="*/ 23195 h 600520"/>
                  <a:gd name="connsiteX22" fmla="*/ 153871 w 521877"/>
                  <a:gd name="connsiteY22" fmla="*/ 65753 h 600520"/>
                  <a:gd name="connsiteX23" fmla="*/ 115041 w 521877"/>
                  <a:gd name="connsiteY23" fmla="*/ 108311 h 600520"/>
                  <a:gd name="connsiteX24" fmla="*/ 76211 w 521877"/>
                  <a:gd name="connsiteY24" fmla="*/ 65753 h 600520"/>
                  <a:gd name="connsiteX25" fmla="*/ 115041 w 521877"/>
                  <a:gd name="connsiteY25" fmla="*/ 23195 h 600520"/>
                  <a:gd name="connsiteX26" fmla="*/ 378490 w 521877"/>
                  <a:gd name="connsiteY26" fmla="*/ 0 h 600520"/>
                  <a:gd name="connsiteX27" fmla="*/ 388824 w 521877"/>
                  <a:gd name="connsiteY27" fmla="*/ 10320 h 600520"/>
                  <a:gd name="connsiteX28" fmla="*/ 388824 w 521877"/>
                  <a:gd name="connsiteY28" fmla="*/ 30961 h 600520"/>
                  <a:gd name="connsiteX29" fmla="*/ 494750 w 521877"/>
                  <a:gd name="connsiteY29" fmla="*/ 30961 h 600520"/>
                  <a:gd name="connsiteX30" fmla="*/ 521877 w 521877"/>
                  <a:gd name="connsiteY30" fmla="*/ 58052 h 600520"/>
                  <a:gd name="connsiteX31" fmla="*/ 521877 w 521877"/>
                  <a:gd name="connsiteY31" fmla="*/ 221889 h 600520"/>
                  <a:gd name="connsiteX32" fmla="*/ 494750 w 521877"/>
                  <a:gd name="connsiteY32" fmla="*/ 248980 h 600520"/>
                  <a:gd name="connsiteX33" fmla="*/ 444371 w 521877"/>
                  <a:gd name="connsiteY33" fmla="*/ 248980 h 600520"/>
                  <a:gd name="connsiteX34" fmla="*/ 488291 w 521877"/>
                  <a:gd name="connsiteY34" fmla="*/ 411526 h 600520"/>
                  <a:gd name="connsiteX35" fmla="*/ 480540 w 521877"/>
                  <a:gd name="connsiteY35" fmla="*/ 424427 h 600520"/>
                  <a:gd name="connsiteX36" fmla="*/ 477957 w 521877"/>
                  <a:gd name="connsiteY36" fmla="*/ 424427 h 600520"/>
                  <a:gd name="connsiteX37" fmla="*/ 467622 w 521877"/>
                  <a:gd name="connsiteY37" fmla="*/ 416686 h 600520"/>
                  <a:gd name="connsiteX38" fmla="*/ 423702 w 521877"/>
                  <a:gd name="connsiteY38" fmla="*/ 248980 h 600520"/>
                  <a:gd name="connsiteX39" fmla="*/ 388824 w 521877"/>
                  <a:gd name="connsiteY39" fmla="*/ 248980 h 600520"/>
                  <a:gd name="connsiteX40" fmla="*/ 388824 w 521877"/>
                  <a:gd name="connsiteY40" fmla="*/ 367665 h 600520"/>
                  <a:gd name="connsiteX41" fmla="*/ 378490 w 521877"/>
                  <a:gd name="connsiteY41" fmla="*/ 377985 h 600520"/>
                  <a:gd name="connsiteX42" fmla="*/ 368156 w 521877"/>
                  <a:gd name="connsiteY42" fmla="*/ 367665 h 600520"/>
                  <a:gd name="connsiteX43" fmla="*/ 368156 w 521877"/>
                  <a:gd name="connsiteY43" fmla="*/ 248980 h 600520"/>
                  <a:gd name="connsiteX44" fmla="*/ 333278 w 521877"/>
                  <a:gd name="connsiteY44" fmla="*/ 248980 h 600520"/>
                  <a:gd name="connsiteX45" fmla="*/ 288066 w 521877"/>
                  <a:gd name="connsiteY45" fmla="*/ 416686 h 600520"/>
                  <a:gd name="connsiteX46" fmla="*/ 284190 w 521877"/>
                  <a:gd name="connsiteY46" fmla="*/ 421847 h 600520"/>
                  <a:gd name="connsiteX47" fmla="*/ 306151 w 521877"/>
                  <a:gd name="connsiteY47" fmla="*/ 463128 h 600520"/>
                  <a:gd name="connsiteX48" fmla="*/ 280315 w 521877"/>
                  <a:gd name="connsiteY48" fmla="*/ 513440 h 600520"/>
                  <a:gd name="connsiteX49" fmla="*/ 344904 w 521877"/>
                  <a:gd name="connsiteY49" fmla="*/ 579233 h 600520"/>
                  <a:gd name="connsiteX50" fmla="*/ 173098 w 521877"/>
                  <a:gd name="connsiteY50" fmla="*/ 579233 h 600520"/>
                  <a:gd name="connsiteX51" fmla="*/ 237687 w 521877"/>
                  <a:gd name="connsiteY51" fmla="*/ 513440 h 600520"/>
                  <a:gd name="connsiteX52" fmla="*/ 211851 w 521877"/>
                  <a:gd name="connsiteY52" fmla="*/ 463128 h 600520"/>
                  <a:gd name="connsiteX53" fmla="*/ 259647 w 521877"/>
                  <a:gd name="connsiteY53" fmla="*/ 415396 h 600520"/>
                  <a:gd name="connsiteX54" fmla="*/ 267397 w 521877"/>
                  <a:gd name="connsiteY54" fmla="*/ 416686 h 600520"/>
                  <a:gd name="connsiteX55" fmla="*/ 267397 w 521877"/>
                  <a:gd name="connsiteY55" fmla="*/ 411526 h 600520"/>
                  <a:gd name="connsiteX56" fmla="*/ 311318 w 521877"/>
                  <a:gd name="connsiteY56" fmla="*/ 248980 h 600520"/>
                  <a:gd name="connsiteX57" fmla="*/ 262230 w 521877"/>
                  <a:gd name="connsiteY57" fmla="*/ 248980 h 600520"/>
                  <a:gd name="connsiteX58" fmla="*/ 235103 w 521877"/>
                  <a:gd name="connsiteY58" fmla="*/ 221889 h 600520"/>
                  <a:gd name="connsiteX59" fmla="*/ 235103 w 521877"/>
                  <a:gd name="connsiteY59" fmla="*/ 174157 h 600520"/>
                  <a:gd name="connsiteX60" fmla="*/ 171806 w 521877"/>
                  <a:gd name="connsiteY60" fmla="*/ 153516 h 600520"/>
                  <a:gd name="connsiteX61" fmla="*/ 158888 w 521877"/>
                  <a:gd name="connsiteY61" fmla="*/ 148356 h 600520"/>
                  <a:gd name="connsiteX62" fmla="*/ 158888 w 521877"/>
                  <a:gd name="connsiteY62" fmla="*/ 252850 h 600520"/>
                  <a:gd name="connsiteX63" fmla="*/ 170514 w 521877"/>
                  <a:gd name="connsiteY63" fmla="*/ 405076 h 600520"/>
                  <a:gd name="connsiteX64" fmla="*/ 153721 w 521877"/>
                  <a:gd name="connsiteY64" fmla="*/ 424427 h 600520"/>
                  <a:gd name="connsiteX65" fmla="*/ 152429 w 521877"/>
                  <a:gd name="connsiteY65" fmla="*/ 424427 h 600520"/>
                  <a:gd name="connsiteX66" fmla="*/ 134345 w 521877"/>
                  <a:gd name="connsiteY66" fmla="*/ 407656 h 600520"/>
                  <a:gd name="connsiteX67" fmla="*/ 122719 w 521877"/>
                  <a:gd name="connsiteY67" fmla="*/ 270911 h 600520"/>
                  <a:gd name="connsiteX68" fmla="*/ 114968 w 521877"/>
                  <a:gd name="connsiteY68" fmla="*/ 272201 h 600520"/>
                  <a:gd name="connsiteX69" fmla="*/ 108509 w 521877"/>
                  <a:gd name="connsiteY69" fmla="*/ 270911 h 600520"/>
                  <a:gd name="connsiteX70" fmla="*/ 96883 w 521877"/>
                  <a:gd name="connsiteY70" fmla="*/ 407656 h 600520"/>
                  <a:gd name="connsiteX71" fmla="*/ 94300 w 521877"/>
                  <a:gd name="connsiteY71" fmla="*/ 415396 h 600520"/>
                  <a:gd name="connsiteX72" fmla="*/ 134345 w 521877"/>
                  <a:gd name="connsiteY72" fmla="*/ 463128 h 600520"/>
                  <a:gd name="connsiteX73" fmla="*/ 107217 w 521877"/>
                  <a:gd name="connsiteY73" fmla="*/ 512150 h 600520"/>
                  <a:gd name="connsiteX74" fmla="*/ 171806 w 521877"/>
                  <a:gd name="connsiteY74" fmla="*/ 579233 h 600520"/>
                  <a:gd name="connsiteX75" fmla="*/ 0 w 521877"/>
                  <a:gd name="connsiteY75" fmla="*/ 579233 h 600520"/>
                  <a:gd name="connsiteX76" fmla="*/ 64589 w 521877"/>
                  <a:gd name="connsiteY76" fmla="*/ 512150 h 600520"/>
                  <a:gd name="connsiteX77" fmla="*/ 38753 w 521877"/>
                  <a:gd name="connsiteY77" fmla="*/ 463128 h 600520"/>
                  <a:gd name="connsiteX78" fmla="*/ 65881 w 521877"/>
                  <a:gd name="connsiteY78" fmla="*/ 419267 h 600520"/>
                  <a:gd name="connsiteX79" fmla="*/ 60713 w 521877"/>
                  <a:gd name="connsiteY79" fmla="*/ 405076 h 600520"/>
                  <a:gd name="connsiteX80" fmla="*/ 72339 w 521877"/>
                  <a:gd name="connsiteY80" fmla="*/ 252850 h 600520"/>
                  <a:gd name="connsiteX81" fmla="*/ 72339 w 521877"/>
                  <a:gd name="connsiteY81" fmla="*/ 148356 h 600520"/>
                  <a:gd name="connsiteX82" fmla="*/ 67172 w 521877"/>
                  <a:gd name="connsiteY82" fmla="*/ 150936 h 600520"/>
                  <a:gd name="connsiteX83" fmla="*/ 45212 w 521877"/>
                  <a:gd name="connsiteY83" fmla="*/ 251560 h 600520"/>
                  <a:gd name="connsiteX84" fmla="*/ 29711 w 521877"/>
                  <a:gd name="connsiteY84" fmla="*/ 264460 h 600520"/>
                  <a:gd name="connsiteX85" fmla="*/ 25836 w 521877"/>
                  <a:gd name="connsiteY85" fmla="*/ 263170 h 600520"/>
                  <a:gd name="connsiteX86" fmla="*/ 14210 w 521877"/>
                  <a:gd name="connsiteY86" fmla="*/ 245110 h 600520"/>
                  <a:gd name="connsiteX87" fmla="*/ 38753 w 521877"/>
                  <a:gd name="connsiteY87" fmla="*/ 135455 h 600520"/>
                  <a:gd name="connsiteX88" fmla="*/ 40045 w 521877"/>
                  <a:gd name="connsiteY88" fmla="*/ 134165 h 600520"/>
                  <a:gd name="connsiteX89" fmla="*/ 41337 w 521877"/>
                  <a:gd name="connsiteY89" fmla="*/ 131585 h 600520"/>
                  <a:gd name="connsiteX90" fmla="*/ 42629 w 521877"/>
                  <a:gd name="connsiteY90" fmla="*/ 129005 h 600520"/>
                  <a:gd name="connsiteX91" fmla="*/ 45212 w 521877"/>
                  <a:gd name="connsiteY91" fmla="*/ 126425 h 600520"/>
                  <a:gd name="connsiteX92" fmla="*/ 47796 w 521877"/>
                  <a:gd name="connsiteY92" fmla="*/ 125135 h 600520"/>
                  <a:gd name="connsiteX93" fmla="*/ 49087 w 521877"/>
                  <a:gd name="connsiteY93" fmla="*/ 123845 h 600520"/>
                  <a:gd name="connsiteX94" fmla="*/ 109801 w 521877"/>
                  <a:gd name="connsiteY94" fmla="*/ 110944 h 600520"/>
                  <a:gd name="connsiteX95" fmla="*/ 113676 w 521877"/>
                  <a:gd name="connsiteY95" fmla="*/ 118685 h 600520"/>
                  <a:gd name="connsiteX96" fmla="*/ 103342 w 521877"/>
                  <a:gd name="connsiteY96" fmla="*/ 198668 h 600520"/>
                  <a:gd name="connsiteX97" fmla="*/ 114968 w 521877"/>
                  <a:gd name="connsiteY97" fmla="*/ 220599 h 600520"/>
                  <a:gd name="connsiteX98" fmla="*/ 127886 w 521877"/>
                  <a:gd name="connsiteY98" fmla="*/ 198668 h 600520"/>
                  <a:gd name="connsiteX99" fmla="*/ 117552 w 521877"/>
                  <a:gd name="connsiteY99" fmla="*/ 118685 h 600520"/>
                  <a:gd name="connsiteX100" fmla="*/ 121427 w 521877"/>
                  <a:gd name="connsiteY100" fmla="*/ 110944 h 600520"/>
                  <a:gd name="connsiteX101" fmla="*/ 182140 w 521877"/>
                  <a:gd name="connsiteY101" fmla="*/ 123845 h 600520"/>
                  <a:gd name="connsiteX102" fmla="*/ 235103 w 521877"/>
                  <a:gd name="connsiteY102" fmla="*/ 141906 h 600520"/>
                  <a:gd name="connsiteX103" fmla="*/ 235103 w 521877"/>
                  <a:gd name="connsiteY103" fmla="*/ 58052 h 600520"/>
                  <a:gd name="connsiteX104" fmla="*/ 262230 w 521877"/>
                  <a:gd name="connsiteY104" fmla="*/ 30961 h 600520"/>
                  <a:gd name="connsiteX105" fmla="*/ 368156 w 521877"/>
                  <a:gd name="connsiteY105" fmla="*/ 30961 h 600520"/>
                  <a:gd name="connsiteX106" fmla="*/ 368156 w 521877"/>
                  <a:gd name="connsiteY106" fmla="*/ 10320 h 600520"/>
                  <a:gd name="connsiteX107" fmla="*/ 378490 w 521877"/>
                  <a:gd name="connsiteY107" fmla="*/ 0 h 600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521877" h="600520">
                    <a:moveTo>
                      <a:pt x="431585" y="415431"/>
                    </a:moveTo>
                    <a:cubicBezTo>
                      <a:pt x="458717" y="415431"/>
                      <a:pt x="479389" y="436068"/>
                      <a:pt x="479389" y="463154"/>
                    </a:cubicBezTo>
                    <a:cubicBezTo>
                      <a:pt x="479389" y="481212"/>
                      <a:pt x="469053" y="501849"/>
                      <a:pt x="453549" y="513457"/>
                    </a:cubicBezTo>
                    <a:cubicBezTo>
                      <a:pt x="491018" y="522486"/>
                      <a:pt x="518150" y="554731"/>
                      <a:pt x="518150" y="579238"/>
                    </a:cubicBezTo>
                    <a:cubicBezTo>
                      <a:pt x="518150" y="607614"/>
                      <a:pt x="345019" y="607614"/>
                      <a:pt x="345019" y="579238"/>
                    </a:cubicBezTo>
                    <a:cubicBezTo>
                      <a:pt x="345019" y="554731"/>
                      <a:pt x="373444" y="522486"/>
                      <a:pt x="410912" y="513457"/>
                    </a:cubicBezTo>
                    <a:cubicBezTo>
                      <a:pt x="395408" y="501849"/>
                      <a:pt x="383780" y="481212"/>
                      <a:pt x="383780" y="463154"/>
                    </a:cubicBezTo>
                    <a:cubicBezTo>
                      <a:pt x="383780" y="436068"/>
                      <a:pt x="405744" y="415431"/>
                      <a:pt x="431585" y="415431"/>
                    </a:cubicBezTo>
                    <a:close/>
                    <a:moveTo>
                      <a:pt x="262230" y="43862"/>
                    </a:moveTo>
                    <a:cubicBezTo>
                      <a:pt x="254480" y="43862"/>
                      <a:pt x="248021" y="50312"/>
                      <a:pt x="248021" y="58052"/>
                    </a:cubicBezTo>
                    <a:lnTo>
                      <a:pt x="248021" y="145776"/>
                    </a:lnTo>
                    <a:lnTo>
                      <a:pt x="254480" y="148356"/>
                    </a:lnTo>
                    <a:cubicBezTo>
                      <a:pt x="263522" y="150936"/>
                      <a:pt x="267397" y="159966"/>
                      <a:pt x="264814" y="167707"/>
                    </a:cubicBezTo>
                    <a:cubicBezTo>
                      <a:pt x="262230" y="174157"/>
                      <a:pt x="257063" y="178027"/>
                      <a:pt x="250604" y="178027"/>
                    </a:cubicBezTo>
                    <a:cubicBezTo>
                      <a:pt x="249313" y="178027"/>
                      <a:pt x="249313" y="178027"/>
                      <a:pt x="248021" y="178027"/>
                    </a:cubicBezTo>
                    <a:lnTo>
                      <a:pt x="248021" y="221889"/>
                    </a:lnTo>
                    <a:cubicBezTo>
                      <a:pt x="248021" y="229629"/>
                      <a:pt x="254480" y="234789"/>
                      <a:pt x="262230" y="234789"/>
                    </a:cubicBezTo>
                    <a:lnTo>
                      <a:pt x="493458" y="234789"/>
                    </a:lnTo>
                    <a:cubicBezTo>
                      <a:pt x="501209" y="234789"/>
                      <a:pt x="507668" y="229629"/>
                      <a:pt x="507668" y="221889"/>
                    </a:cubicBezTo>
                    <a:lnTo>
                      <a:pt x="507668" y="58052"/>
                    </a:lnTo>
                    <a:cubicBezTo>
                      <a:pt x="507668" y="50312"/>
                      <a:pt x="501209" y="43862"/>
                      <a:pt x="493458" y="43862"/>
                    </a:cubicBezTo>
                    <a:close/>
                    <a:moveTo>
                      <a:pt x="115041" y="23195"/>
                    </a:moveTo>
                    <a:cubicBezTo>
                      <a:pt x="136486" y="23195"/>
                      <a:pt x="153871" y="42249"/>
                      <a:pt x="153871" y="65753"/>
                    </a:cubicBezTo>
                    <a:cubicBezTo>
                      <a:pt x="153871" y="89257"/>
                      <a:pt x="136486" y="108311"/>
                      <a:pt x="115041" y="108311"/>
                    </a:cubicBezTo>
                    <a:cubicBezTo>
                      <a:pt x="93596" y="108311"/>
                      <a:pt x="76211" y="89257"/>
                      <a:pt x="76211" y="65753"/>
                    </a:cubicBezTo>
                    <a:cubicBezTo>
                      <a:pt x="76211" y="42249"/>
                      <a:pt x="93596" y="23195"/>
                      <a:pt x="115041" y="23195"/>
                    </a:cubicBezTo>
                    <a:close/>
                    <a:moveTo>
                      <a:pt x="378490" y="0"/>
                    </a:moveTo>
                    <a:cubicBezTo>
                      <a:pt x="383657" y="0"/>
                      <a:pt x="388824" y="5160"/>
                      <a:pt x="388824" y="10320"/>
                    </a:cubicBezTo>
                    <a:lnTo>
                      <a:pt x="388824" y="30961"/>
                    </a:lnTo>
                    <a:lnTo>
                      <a:pt x="494750" y="30961"/>
                    </a:lnTo>
                    <a:cubicBezTo>
                      <a:pt x="508959" y="30961"/>
                      <a:pt x="521877" y="42572"/>
                      <a:pt x="521877" y="58052"/>
                    </a:cubicBezTo>
                    <a:lnTo>
                      <a:pt x="521877" y="221889"/>
                    </a:lnTo>
                    <a:cubicBezTo>
                      <a:pt x="521877" y="237369"/>
                      <a:pt x="508959" y="248980"/>
                      <a:pt x="494750" y="248980"/>
                    </a:cubicBezTo>
                    <a:lnTo>
                      <a:pt x="444371" y="248980"/>
                    </a:lnTo>
                    <a:lnTo>
                      <a:pt x="488291" y="411526"/>
                    </a:lnTo>
                    <a:cubicBezTo>
                      <a:pt x="489583" y="416686"/>
                      <a:pt x="485707" y="423137"/>
                      <a:pt x="480540" y="424427"/>
                    </a:cubicBezTo>
                    <a:cubicBezTo>
                      <a:pt x="480540" y="424427"/>
                      <a:pt x="479248" y="424427"/>
                      <a:pt x="477957" y="424427"/>
                    </a:cubicBezTo>
                    <a:cubicBezTo>
                      <a:pt x="474081" y="424427"/>
                      <a:pt x="468914" y="421847"/>
                      <a:pt x="467622" y="416686"/>
                    </a:cubicBezTo>
                    <a:lnTo>
                      <a:pt x="423702" y="248980"/>
                    </a:lnTo>
                    <a:lnTo>
                      <a:pt x="388824" y="248980"/>
                    </a:lnTo>
                    <a:lnTo>
                      <a:pt x="388824" y="367665"/>
                    </a:lnTo>
                    <a:cubicBezTo>
                      <a:pt x="388824" y="374115"/>
                      <a:pt x="383657" y="377985"/>
                      <a:pt x="378490" y="377985"/>
                    </a:cubicBezTo>
                    <a:cubicBezTo>
                      <a:pt x="372031" y="377985"/>
                      <a:pt x="368156" y="374115"/>
                      <a:pt x="368156" y="367665"/>
                    </a:cubicBezTo>
                    <a:lnTo>
                      <a:pt x="368156" y="248980"/>
                    </a:lnTo>
                    <a:lnTo>
                      <a:pt x="333278" y="248980"/>
                    </a:lnTo>
                    <a:lnTo>
                      <a:pt x="288066" y="416686"/>
                    </a:lnTo>
                    <a:cubicBezTo>
                      <a:pt x="286774" y="419267"/>
                      <a:pt x="285482" y="420557"/>
                      <a:pt x="284190" y="421847"/>
                    </a:cubicBezTo>
                    <a:cubicBezTo>
                      <a:pt x="297108" y="430877"/>
                      <a:pt x="306151" y="446358"/>
                      <a:pt x="306151" y="463128"/>
                    </a:cubicBezTo>
                    <a:cubicBezTo>
                      <a:pt x="306151" y="481189"/>
                      <a:pt x="295816" y="501830"/>
                      <a:pt x="280315" y="513440"/>
                    </a:cubicBezTo>
                    <a:cubicBezTo>
                      <a:pt x="317777" y="522471"/>
                      <a:pt x="344904" y="554722"/>
                      <a:pt x="344904" y="579233"/>
                    </a:cubicBezTo>
                    <a:cubicBezTo>
                      <a:pt x="344904" y="607614"/>
                      <a:pt x="173098" y="607614"/>
                      <a:pt x="173098" y="579233"/>
                    </a:cubicBezTo>
                    <a:cubicBezTo>
                      <a:pt x="173098" y="554722"/>
                      <a:pt x="200225" y="522471"/>
                      <a:pt x="237687" y="513440"/>
                    </a:cubicBezTo>
                    <a:cubicBezTo>
                      <a:pt x="222185" y="501830"/>
                      <a:pt x="211851" y="481189"/>
                      <a:pt x="211851" y="463128"/>
                    </a:cubicBezTo>
                    <a:cubicBezTo>
                      <a:pt x="211851" y="436037"/>
                      <a:pt x="232519" y="415396"/>
                      <a:pt x="259647" y="415396"/>
                    </a:cubicBezTo>
                    <a:cubicBezTo>
                      <a:pt x="262230" y="415396"/>
                      <a:pt x="264814" y="415396"/>
                      <a:pt x="267397" y="416686"/>
                    </a:cubicBezTo>
                    <a:cubicBezTo>
                      <a:pt x="267397" y="414106"/>
                      <a:pt x="267397" y="412816"/>
                      <a:pt x="267397" y="411526"/>
                    </a:cubicBezTo>
                    <a:lnTo>
                      <a:pt x="311318" y="248980"/>
                    </a:lnTo>
                    <a:lnTo>
                      <a:pt x="262230" y="248980"/>
                    </a:lnTo>
                    <a:cubicBezTo>
                      <a:pt x="246729" y="248980"/>
                      <a:pt x="235103" y="237369"/>
                      <a:pt x="235103" y="221889"/>
                    </a:cubicBezTo>
                    <a:lnTo>
                      <a:pt x="235103" y="174157"/>
                    </a:lnTo>
                    <a:lnTo>
                      <a:pt x="171806" y="153516"/>
                    </a:lnTo>
                    <a:cubicBezTo>
                      <a:pt x="171806" y="153516"/>
                      <a:pt x="166639" y="150936"/>
                      <a:pt x="158888" y="148356"/>
                    </a:cubicBezTo>
                    <a:lnTo>
                      <a:pt x="158888" y="252850"/>
                    </a:lnTo>
                    <a:lnTo>
                      <a:pt x="170514" y="405076"/>
                    </a:lnTo>
                    <a:cubicBezTo>
                      <a:pt x="171806" y="414106"/>
                      <a:pt x="164055" y="423137"/>
                      <a:pt x="153721" y="424427"/>
                    </a:cubicBezTo>
                    <a:cubicBezTo>
                      <a:pt x="153721" y="424427"/>
                      <a:pt x="152429" y="424427"/>
                      <a:pt x="152429" y="424427"/>
                    </a:cubicBezTo>
                    <a:cubicBezTo>
                      <a:pt x="142095" y="424427"/>
                      <a:pt x="134345" y="416686"/>
                      <a:pt x="134345" y="407656"/>
                    </a:cubicBezTo>
                    <a:lnTo>
                      <a:pt x="122719" y="270911"/>
                    </a:lnTo>
                    <a:cubicBezTo>
                      <a:pt x="120135" y="272201"/>
                      <a:pt x="117552" y="272201"/>
                      <a:pt x="114968" y="272201"/>
                    </a:cubicBezTo>
                    <a:cubicBezTo>
                      <a:pt x="112384" y="272201"/>
                      <a:pt x="109801" y="272201"/>
                      <a:pt x="108509" y="270911"/>
                    </a:cubicBezTo>
                    <a:lnTo>
                      <a:pt x="96883" y="407656"/>
                    </a:lnTo>
                    <a:cubicBezTo>
                      <a:pt x="96883" y="410236"/>
                      <a:pt x="95591" y="412816"/>
                      <a:pt x="94300" y="415396"/>
                    </a:cubicBezTo>
                    <a:cubicBezTo>
                      <a:pt x="116260" y="419267"/>
                      <a:pt x="134345" y="438617"/>
                      <a:pt x="134345" y="463128"/>
                    </a:cubicBezTo>
                    <a:cubicBezTo>
                      <a:pt x="134345" y="481189"/>
                      <a:pt x="122719" y="501830"/>
                      <a:pt x="107217" y="512150"/>
                    </a:cubicBezTo>
                    <a:cubicBezTo>
                      <a:pt x="144679" y="522471"/>
                      <a:pt x="171806" y="554722"/>
                      <a:pt x="171806" y="579233"/>
                    </a:cubicBezTo>
                    <a:cubicBezTo>
                      <a:pt x="171806" y="607614"/>
                      <a:pt x="0" y="607614"/>
                      <a:pt x="0" y="579233"/>
                    </a:cubicBezTo>
                    <a:cubicBezTo>
                      <a:pt x="0" y="554722"/>
                      <a:pt x="27127" y="522471"/>
                      <a:pt x="64589" y="512150"/>
                    </a:cubicBezTo>
                    <a:cubicBezTo>
                      <a:pt x="49087" y="501830"/>
                      <a:pt x="38753" y="481189"/>
                      <a:pt x="38753" y="463128"/>
                    </a:cubicBezTo>
                    <a:cubicBezTo>
                      <a:pt x="38753" y="443778"/>
                      <a:pt x="50379" y="427007"/>
                      <a:pt x="65881" y="419267"/>
                    </a:cubicBezTo>
                    <a:cubicBezTo>
                      <a:pt x="62005" y="415396"/>
                      <a:pt x="59422" y="410236"/>
                      <a:pt x="60713" y="405076"/>
                    </a:cubicBezTo>
                    <a:lnTo>
                      <a:pt x="72339" y="252850"/>
                    </a:lnTo>
                    <a:lnTo>
                      <a:pt x="72339" y="148356"/>
                    </a:lnTo>
                    <a:cubicBezTo>
                      <a:pt x="71048" y="149646"/>
                      <a:pt x="68464" y="149646"/>
                      <a:pt x="67172" y="150936"/>
                    </a:cubicBezTo>
                    <a:lnTo>
                      <a:pt x="45212" y="251560"/>
                    </a:lnTo>
                    <a:cubicBezTo>
                      <a:pt x="42629" y="259300"/>
                      <a:pt x="36170" y="264460"/>
                      <a:pt x="29711" y="264460"/>
                    </a:cubicBezTo>
                    <a:cubicBezTo>
                      <a:pt x="28419" y="264460"/>
                      <a:pt x="27127" y="264460"/>
                      <a:pt x="25836" y="263170"/>
                    </a:cubicBezTo>
                    <a:cubicBezTo>
                      <a:pt x="18085" y="261880"/>
                      <a:pt x="12918" y="254140"/>
                      <a:pt x="14210" y="245110"/>
                    </a:cubicBezTo>
                    <a:lnTo>
                      <a:pt x="38753" y="135455"/>
                    </a:lnTo>
                    <a:cubicBezTo>
                      <a:pt x="38753" y="134165"/>
                      <a:pt x="40045" y="134165"/>
                      <a:pt x="40045" y="134165"/>
                    </a:cubicBezTo>
                    <a:cubicBezTo>
                      <a:pt x="40045" y="132875"/>
                      <a:pt x="40045" y="131585"/>
                      <a:pt x="41337" y="131585"/>
                    </a:cubicBezTo>
                    <a:cubicBezTo>
                      <a:pt x="41337" y="130295"/>
                      <a:pt x="42629" y="129005"/>
                      <a:pt x="42629" y="129005"/>
                    </a:cubicBezTo>
                    <a:cubicBezTo>
                      <a:pt x="43920" y="127715"/>
                      <a:pt x="43920" y="127715"/>
                      <a:pt x="45212" y="126425"/>
                    </a:cubicBezTo>
                    <a:cubicBezTo>
                      <a:pt x="45212" y="126425"/>
                      <a:pt x="46504" y="125135"/>
                      <a:pt x="47796" y="125135"/>
                    </a:cubicBezTo>
                    <a:cubicBezTo>
                      <a:pt x="47796" y="125135"/>
                      <a:pt x="47796" y="123845"/>
                      <a:pt x="49087" y="123845"/>
                    </a:cubicBezTo>
                    <a:cubicBezTo>
                      <a:pt x="50379" y="123845"/>
                      <a:pt x="81382" y="112234"/>
                      <a:pt x="109801" y="110944"/>
                    </a:cubicBezTo>
                    <a:lnTo>
                      <a:pt x="113676" y="118685"/>
                    </a:lnTo>
                    <a:lnTo>
                      <a:pt x="103342" y="198668"/>
                    </a:lnTo>
                    <a:lnTo>
                      <a:pt x="114968" y="220599"/>
                    </a:lnTo>
                    <a:lnTo>
                      <a:pt x="127886" y="198668"/>
                    </a:lnTo>
                    <a:lnTo>
                      <a:pt x="117552" y="118685"/>
                    </a:lnTo>
                    <a:lnTo>
                      <a:pt x="121427" y="110944"/>
                    </a:lnTo>
                    <a:cubicBezTo>
                      <a:pt x="148554" y="112234"/>
                      <a:pt x="178265" y="122555"/>
                      <a:pt x="182140" y="123845"/>
                    </a:cubicBezTo>
                    <a:lnTo>
                      <a:pt x="235103" y="141906"/>
                    </a:lnTo>
                    <a:lnTo>
                      <a:pt x="235103" y="58052"/>
                    </a:lnTo>
                    <a:cubicBezTo>
                      <a:pt x="235103" y="42572"/>
                      <a:pt x="246729" y="30961"/>
                      <a:pt x="262230" y="30961"/>
                    </a:cubicBezTo>
                    <a:lnTo>
                      <a:pt x="368156" y="30961"/>
                    </a:lnTo>
                    <a:lnTo>
                      <a:pt x="368156" y="10320"/>
                    </a:lnTo>
                    <a:cubicBezTo>
                      <a:pt x="368156" y="5160"/>
                      <a:pt x="372031" y="0"/>
                      <a:pt x="3784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67346" y="1778539"/>
              <a:ext cx="4623613" cy="1637838"/>
              <a:chOff x="975883" y="1614348"/>
              <a:chExt cx="3467710" cy="1228379"/>
            </a:xfrm>
          </p:grpSpPr>
          <p:sp>
            <p:nvSpPr>
              <p:cNvPr id="23" name="矩形 22"/>
              <p:cNvSpPr/>
              <p:nvPr/>
            </p:nvSpPr>
            <p:spPr>
              <a:xfrm flipH="1">
                <a:off x="975883" y="1952627"/>
                <a:ext cx="3467710" cy="8901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flipH="1">
                <a:off x="1379633" y="1614348"/>
                <a:ext cx="1292662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97289" y="3750965"/>
              <a:ext cx="452250" cy="452244"/>
              <a:chOff x="7222661" y="1915186"/>
              <a:chExt cx="493746" cy="49374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7222661" y="1915186"/>
                <a:ext cx="493746" cy="493742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bg1">
                    <a:lumMod val="9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  <p:sp>
            <p:nvSpPr>
              <p:cNvPr id="20" name="图形"/>
              <p:cNvSpPr/>
              <p:nvPr/>
            </p:nvSpPr>
            <p:spPr>
              <a:xfrm>
                <a:off x="7362329" y="2054854"/>
                <a:ext cx="214410" cy="214409"/>
              </a:xfrm>
              <a:custGeom>
                <a:avLst/>
                <a:gdLst>
                  <a:gd name="T0" fmla="*/ 2880 w 10880"/>
                  <a:gd name="T1" fmla="*/ 1600 h 10880"/>
                  <a:gd name="T2" fmla="*/ 2880 w 10880"/>
                  <a:gd name="T3" fmla="*/ 960 h 10880"/>
                  <a:gd name="T4" fmla="*/ 1280 w 10880"/>
                  <a:gd name="T5" fmla="*/ 0 h 10880"/>
                  <a:gd name="T6" fmla="*/ 1280 w 10880"/>
                  <a:gd name="T7" fmla="*/ 2560 h 10880"/>
                  <a:gd name="T8" fmla="*/ 640 w 10880"/>
                  <a:gd name="T9" fmla="*/ 1280 h 10880"/>
                  <a:gd name="T10" fmla="*/ 1920 w 10880"/>
                  <a:gd name="T11" fmla="*/ 1280 h 10880"/>
                  <a:gd name="T12" fmla="*/ 640 w 10880"/>
                  <a:gd name="T13" fmla="*/ 1280 h 10880"/>
                  <a:gd name="T14" fmla="*/ 8352 w 10880"/>
                  <a:gd name="T15" fmla="*/ 9280 h 10880"/>
                  <a:gd name="T16" fmla="*/ 7680 w 10880"/>
                  <a:gd name="T17" fmla="*/ 9600 h 10880"/>
                  <a:gd name="T18" fmla="*/ 8352 w 10880"/>
                  <a:gd name="T19" fmla="*/ 9920 h 10880"/>
                  <a:gd name="T20" fmla="*/ 10880 w 10880"/>
                  <a:gd name="T21" fmla="*/ 9600 h 10880"/>
                  <a:gd name="T22" fmla="*/ 9600 w 10880"/>
                  <a:gd name="T23" fmla="*/ 10240 h 10880"/>
                  <a:gd name="T24" fmla="*/ 9600 w 10880"/>
                  <a:gd name="T25" fmla="*/ 8960 h 10880"/>
                  <a:gd name="T26" fmla="*/ 9600 w 10880"/>
                  <a:gd name="T27" fmla="*/ 10240 h 10880"/>
                  <a:gd name="T28" fmla="*/ 5408 w 10880"/>
                  <a:gd name="T29" fmla="*/ 1600 h 10880"/>
                  <a:gd name="T30" fmla="*/ 5408 w 10880"/>
                  <a:gd name="T31" fmla="*/ 960 h 10880"/>
                  <a:gd name="T32" fmla="*/ 3840 w 10880"/>
                  <a:gd name="T33" fmla="*/ 1280 h 10880"/>
                  <a:gd name="T34" fmla="*/ 8544 w 10880"/>
                  <a:gd name="T35" fmla="*/ 5472 h 10880"/>
                  <a:gd name="T36" fmla="*/ 9664 w 10880"/>
                  <a:gd name="T37" fmla="*/ 4384 h 10880"/>
                  <a:gd name="T38" fmla="*/ 9088 w 10880"/>
                  <a:gd name="T39" fmla="*/ 4128 h 10880"/>
                  <a:gd name="T40" fmla="*/ 8256 w 10880"/>
                  <a:gd name="T41" fmla="*/ 5344 h 10880"/>
                  <a:gd name="T42" fmla="*/ 9248 w 10880"/>
                  <a:gd name="T43" fmla="*/ 3072 h 10880"/>
                  <a:gd name="T44" fmla="*/ 9632 w 10880"/>
                  <a:gd name="T45" fmla="*/ 3328 h 10880"/>
                  <a:gd name="T46" fmla="*/ 9248 w 10880"/>
                  <a:gd name="T47" fmla="*/ 1696 h 10880"/>
                  <a:gd name="T48" fmla="*/ 8800 w 10880"/>
                  <a:gd name="T49" fmla="*/ 2144 h 10880"/>
                  <a:gd name="T50" fmla="*/ 6656 w 10880"/>
                  <a:gd name="T51" fmla="*/ 1600 h 10880"/>
                  <a:gd name="T52" fmla="*/ 7872 w 10880"/>
                  <a:gd name="T53" fmla="*/ 1632 h 10880"/>
                  <a:gd name="T54" fmla="*/ 8256 w 10880"/>
                  <a:gd name="T55" fmla="*/ 1376 h 10880"/>
                  <a:gd name="T56" fmla="*/ 7520 w 10880"/>
                  <a:gd name="T57" fmla="*/ 960 h 10880"/>
                  <a:gd name="T58" fmla="*/ 6336 w 10880"/>
                  <a:gd name="T59" fmla="*/ 1280 h 10880"/>
                  <a:gd name="T60" fmla="*/ 6720 w 10880"/>
                  <a:gd name="T61" fmla="*/ 9280 h 10880"/>
                  <a:gd name="T62" fmla="*/ 5152 w 10880"/>
                  <a:gd name="T63" fmla="*/ 9600 h 10880"/>
                  <a:gd name="T64" fmla="*/ 6720 w 10880"/>
                  <a:gd name="T65" fmla="*/ 9920 h 10880"/>
                  <a:gd name="T66" fmla="*/ 6720 w 10880"/>
                  <a:gd name="T67" fmla="*/ 9280 h 10880"/>
                  <a:gd name="T68" fmla="*/ 3584 w 10880"/>
                  <a:gd name="T69" fmla="*/ 5120 h 10880"/>
                  <a:gd name="T70" fmla="*/ 3584 w 10880"/>
                  <a:gd name="T71" fmla="*/ 5760 h 10880"/>
                  <a:gd name="T72" fmla="*/ 5152 w 10880"/>
                  <a:gd name="T73" fmla="*/ 5440 h 10880"/>
                  <a:gd name="T74" fmla="*/ 1632 w 10880"/>
                  <a:gd name="T75" fmla="*/ 7776 h 10880"/>
                  <a:gd name="T76" fmla="*/ 1024 w 10880"/>
                  <a:gd name="T77" fmla="*/ 7872 h 10880"/>
                  <a:gd name="T78" fmla="*/ 1888 w 10880"/>
                  <a:gd name="T79" fmla="*/ 9248 h 10880"/>
                  <a:gd name="T80" fmla="*/ 2112 w 10880"/>
                  <a:gd name="T81" fmla="*/ 8704 h 10880"/>
                  <a:gd name="T82" fmla="*/ 7360 w 10880"/>
                  <a:gd name="T83" fmla="*/ 5120 h 10880"/>
                  <a:gd name="T84" fmla="*/ 5792 w 10880"/>
                  <a:gd name="T85" fmla="*/ 5440 h 10880"/>
                  <a:gd name="T86" fmla="*/ 7360 w 10880"/>
                  <a:gd name="T87" fmla="*/ 5760 h 10880"/>
                  <a:gd name="T88" fmla="*/ 7360 w 10880"/>
                  <a:gd name="T89" fmla="*/ 5120 h 10880"/>
                  <a:gd name="T90" fmla="*/ 2176 w 10880"/>
                  <a:gd name="T91" fmla="*/ 5408 h 10880"/>
                  <a:gd name="T92" fmla="*/ 1344 w 10880"/>
                  <a:gd name="T93" fmla="*/ 6880 h 10880"/>
                  <a:gd name="T94" fmla="*/ 1760 w 10880"/>
                  <a:gd name="T95" fmla="*/ 6720 h 10880"/>
                  <a:gd name="T96" fmla="*/ 2624 w 10880"/>
                  <a:gd name="T97" fmla="*/ 5536 h 10880"/>
                  <a:gd name="T98" fmla="*/ 3360 w 10880"/>
                  <a:gd name="T99" fmla="*/ 9280 h 10880"/>
                  <a:gd name="T100" fmla="*/ 2624 w 10880"/>
                  <a:gd name="T101" fmla="*/ 9504 h 10880"/>
                  <a:gd name="T102" fmla="*/ 3360 w 10880"/>
                  <a:gd name="T103" fmla="*/ 9952 h 10880"/>
                  <a:gd name="T104" fmla="*/ 4512 w 10880"/>
                  <a:gd name="T105" fmla="*/ 9632 h 10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880" h="10880">
                    <a:moveTo>
                      <a:pt x="2528" y="1600"/>
                    </a:moveTo>
                    <a:lnTo>
                      <a:pt x="2880" y="1600"/>
                    </a:lnTo>
                    <a:cubicBezTo>
                      <a:pt x="3072" y="1600"/>
                      <a:pt x="3200" y="1472"/>
                      <a:pt x="3200" y="1280"/>
                    </a:cubicBezTo>
                    <a:cubicBezTo>
                      <a:pt x="3200" y="1088"/>
                      <a:pt x="3072" y="960"/>
                      <a:pt x="2880" y="960"/>
                    </a:cubicBezTo>
                    <a:lnTo>
                      <a:pt x="2528" y="960"/>
                    </a:lnTo>
                    <a:cubicBezTo>
                      <a:pt x="2400" y="416"/>
                      <a:pt x="1888" y="0"/>
                      <a:pt x="1280" y="0"/>
                    </a:cubicBezTo>
                    <a:cubicBezTo>
                      <a:pt x="576" y="0"/>
                      <a:pt x="0" y="576"/>
                      <a:pt x="0" y="1280"/>
                    </a:cubicBezTo>
                    <a:cubicBezTo>
                      <a:pt x="0" y="1984"/>
                      <a:pt x="576" y="2560"/>
                      <a:pt x="1280" y="2560"/>
                    </a:cubicBezTo>
                    <a:cubicBezTo>
                      <a:pt x="1888" y="2560"/>
                      <a:pt x="2368" y="2144"/>
                      <a:pt x="2528" y="1600"/>
                    </a:cubicBezTo>
                    <a:close/>
                    <a:moveTo>
                      <a:pt x="640" y="1280"/>
                    </a:moveTo>
                    <a:cubicBezTo>
                      <a:pt x="640" y="928"/>
                      <a:pt x="928" y="640"/>
                      <a:pt x="1280" y="640"/>
                    </a:cubicBezTo>
                    <a:cubicBezTo>
                      <a:pt x="1632" y="640"/>
                      <a:pt x="1920" y="928"/>
                      <a:pt x="1920" y="1280"/>
                    </a:cubicBezTo>
                    <a:cubicBezTo>
                      <a:pt x="1920" y="1632"/>
                      <a:pt x="1632" y="1920"/>
                      <a:pt x="1280" y="1920"/>
                    </a:cubicBezTo>
                    <a:cubicBezTo>
                      <a:pt x="928" y="1920"/>
                      <a:pt x="640" y="1632"/>
                      <a:pt x="640" y="1280"/>
                    </a:cubicBezTo>
                    <a:close/>
                    <a:moveTo>
                      <a:pt x="9600" y="8320"/>
                    </a:moveTo>
                    <a:cubicBezTo>
                      <a:pt x="8992" y="8320"/>
                      <a:pt x="8512" y="8736"/>
                      <a:pt x="8352" y="9280"/>
                    </a:cubicBezTo>
                    <a:lnTo>
                      <a:pt x="8000" y="9280"/>
                    </a:lnTo>
                    <a:cubicBezTo>
                      <a:pt x="7808" y="9280"/>
                      <a:pt x="7680" y="9408"/>
                      <a:pt x="7680" y="9600"/>
                    </a:cubicBezTo>
                    <a:cubicBezTo>
                      <a:pt x="7680" y="9792"/>
                      <a:pt x="7808" y="9920"/>
                      <a:pt x="8000" y="9920"/>
                    </a:cubicBezTo>
                    <a:lnTo>
                      <a:pt x="8352" y="9920"/>
                    </a:lnTo>
                    <a:cubicBezTo>
                      <a:pt x="8480" y="10464"/>
                      <a:pt x="8992" y="10880"/>
                      <a:pt x="9600" y="10880"/>
                    </a:cubicBezTo>
                    <a:cubicBezTo>
                      <a:pt x="10304" y="10880"/>
                      <a:pt x="10880" y="10304"/>
                      <a:pt x="10880" y="9600"/>
                    </a:cubicBezTo>
                    <a:cubicBezTo>
                      <a:pt x="10880" y="8896"/>
                      <a:pt x="10304" y="8320"/>
                      <a:pt x="9600" y="8320"/>
                    </a:cubicBezTo>
                    <a:close/>
                    <a:moveTo>
                      <a:pt x="9600" y="10240"/>
                    </a:moveTo>
                    <a:cubicBezTo>
                      <a:pt x="9248" y="10240"/>
                      <a:pt x="8960" y="9952"/>
                      <a:pt x="8960" y="9600"/>
                    </a:cubicBezTo>
                    <a:cubicBezTo>
                      <a:pt x="8960" y="9248"/>
                      <a:pt x="9248" y="8960"/>
                      <a:pt x="9600" y="8960"/>
                    </a:cubicBezTo>
                    <a:cubicBezTo>
                      <a:pt x="9952" y="8960"/>
                      <a:pt x="10240" y="9248"/>
                      <a:pt x="10240" y="9600"/>
                    </a:cubicBezTo>
                    <a:cubicBezTo>
                      <a:pt x="10240" y="9952"/>
                      <a:pt x="9952" y="10240"/>
                      <a:pt x="9600" y="10240"/>
                    </a:cubicBezTo>
                    <a:close/>
                    <a:moveTo>
                      <a:pt x="4160" y="1600"/>
                    </a:moveTo>
                    <a:lnTo>
                      <a:pt x="5408" y="1600"/>
                    </a:lnTo>
                    <a:cubicBezTo>
                      <a:pt x="5600" y="1600"/>
                      <a:pt x="5728" y="1472"/>
                      <a:pt x="5728" y="1280"/>
                    </a:cubicBezTo>
                    <a:cubicBezTo>
                      <a:pt x="5728" y="1088"/>
                      <a:pt x="5600" y="960"/>
                      <a:pt x="5408" y="960"/>
                    </a:cubicBezTo>
                    <a:lnTo>
                      <a:pt x="4160" y="960"/>
                    </a:lnTo>
                    <a:cubicBezTo>
                      <a:pt x="3968" y="960"/>
                      <a:pt x="3840" y="1088"/>
                      <a:pt x="3840" y="1280"/>
                    </a:cubicBezTo>
                    <a:cubicBezTo>
                      <a:pt x="3840" y="1472"/>
                      <a:pt x="3968" y="1600"/>
                      <a:pt x="4160" y="1600"/>
                    </a:cubicBezTo>
                    <a:close/>
                    <a:moveTo>
                      <a:pt x="8544" y="5472"/>
                    </a:moveTo>
                    <a:cubicBezTo>
                      <a:pt x="8608" y="5472"/>
                      <a:pt x="8640" y="5472"/>
                      <a:pt x="8704" y="5440"/>
                    </a:cubicBezTo>
                    <a:cubicBezTo>
                      <a:pt x="9120" y="5184"/>
                      <a:pt x="9472" y="4832"/>
                      <a:pt x="9664" y="4384"/>
                    </a:cubicBezTo>
                    <a:cubicBezTo>
                      <a:pt x="9728" y="4224"/>
                      <a:pt x="9664" y="4032"/>
                      <a:pt x="9504" y="3968"/>
                    </a:cubicBezTo>
                    <a:cubicBezTo>
                      <a:pt x="9344" y="3904"/>
                      <a:pt x="9152" y="3968"/>
                      <a:pt x="9088" y="4128"/>
                    </a:cubicBezTo>
                    <a:cubicBezTo>
                      <a:pt x="8928" y="4448"/>
                      <a:pt x="8672" y="4704"/>
                      <a:pt x="8384" y="4896"/>
                    </a:cubicBezTo>
                    <a:cubicBezTo>
                      <a:pt x="8224" y="4992"/>
                      <a:pt x="8192" y="5184"/>
                      <a:pt x="8256" y="5344"/>
                    </a:cubicBezTo>
                    <a:cubicBezTo>
                      <a:pt x="8352" y="5440"/>
                      <a:pt x="8448" y="5472"/>
                      <a:pt x="8544" y="5472"/>
                    </a:cubicBezTo>
                    <a:close/>
                    <a:moveTo>
                      <a:pt x="9248" y="3072"/>
                    </a:moveTo>
                    <a:cubicBezTo>
                      <a:pt x="9280" y="3232"/>
                      <a:pt x="9408" y="3328"/>
                      <a:pt x="9568" y="3328"/>
                    </a:cubicBezTo>
                    <a:lnTo>
                      <a:pt x="9632" y="3328"/>
                    </a:lnTo>
                    <a:cubicBezTo>
                      <a:pt x="9792" y="3296"/>
                      <a:pt x="9920" y="3136"/>
                      <a:pt x="9888" y="2976"/>
                    </a:cubicBezTo>
                    <a:cubicBezTo>
                      <a:pt x="9824" y="2496"/>
                      <a:pt x="9600" y="2048"/>
                      <a:pt x="9248" y="1696"/>
                    </a:cubicBezTo>
                    <a:cubicBezTo>
                      <a:pt x="9120" y="1568"/>
                      <a:pt x="8928" y="1568"/>
                      <a:pt x="8800" y="1696"/>
                    </a:cubicBezTo>
                    <a:cubicBezTo>
                      <a:pt x="8672" y="1824"/>
                      <a:pt x="8672" y="2016"/>
                      <a:pt x="8800" y="2144"/>
                    </a:cubicBezTo>
                    <a:cubicBezTo>
                      <a:pt x="9024" y="2400"/>
                      <a:pt x="9216" y="2720"/>
                      <a:pt x="9248" y="3072"/>
                    </a:cubicBezTo>
                    <a:close/>
                    <a:moveTo>
                      <a:pt x="6656" y="1600"/>
                    </a:moveTo>
                    <a:lnTo>
                      <a:pt x="7520" y="1600"/>
                    </a:lnTo>
                    <a:cubicBezTo>
                      <a:pt x="7648" y="1600"/>
                      <a:pt x="7744" y="1600"/>
                      <a:pt x="7872" y="1632"/>
                    </a:cubicBezTo>
                    <a:lnTo>
                      <a:pt x="7936" y="1632"/>
                    </a:lnTo>
                    <a:cubicBezTo>
                      <a:pt x="8096" y="1632"/>
                      <a:pt x="8224" y="1536"/>
                      <a:pt x="8256" y="1376"/>
                    </a:cubicBezTo>
                    <a:cubicBezTo>
                      <a:pt x="8288" y="1216"/>
                      <a:pt x="8192" y="1024"/>
                      <a:pt x="8000" y="992"/>
                    </a:cubicBezTo>
                    <a:cubicBezTo>
                      <a:pt x="7840" y="960"/>
                      <a:pt x="7680" y="960"/>
                      <a:pt x="7520" y="960"/>
                    </a:cubicBezTo>
                    <a:lnTo>
                      <a:pt x="6656" y="960"/>
                    </a:lnTo>
                    <a:cubicBezTo>
                      <a:pt x="6464" y="960"/>
                      <a:pt x="6336" y="1088"/>
                      <a:pt x="6336" y="1280"/>
                    </a:cubicBezTo>
                    <a:cubicBezTo>
                      <a:pt x="6336" y="1472"/>
                      <a:pt x="6496" y="1600"/>
                      <a:pt x="6656" y="1600"/>
                    </a:cubicBezTo>
                    <a:close/>
                    <a:moveTo>
                      <a:pt x="6720" y="9280"/>
                    </a:moveTo>
                    <a:lnTo>
                      <a:pt x="5472" y="9280"/>
                    </a:lnTo>
                    <a:cubicBezTo>
                      <a:pt x="5280" y="9280"/>
                      <a:pt x="5152" y="9408"/>
                      <a:pt x="5152" y="9600"/>
                    </a:cubicBezTo>
                    <a:cubicBezTo>
                      <a:pt x="5152" y="9792"/>
                      <a:pt x="5280" y="9920"/>
                      <a:pt x="5472" y="9920"/>
                    </a:cubicBezTo>
                    <a:lnTo>
                      <a:pt x="6720" y="9920"/>
                    </a:lnTo>
                    <a:cubicBezTo>
                      <a:pt x="6912" y="9920"/>
                      <a:pt x="7040" y="9792"/>
                      <a:pt x="7040" y="9600"/>
                    </a:cubicBezTo>
                    <a:cubicBezTo>
                      <a:pt x="7040" y="9408"/>
                      <a:pt x="6880" y="9280"/>
                      <a:pt x="6720" y="9280"/>
                    </a:cubicBezTo>
                    <a:close/>
                    <a:moveTo>
                      <a:pt x="4832" y="5120"/>
                    </a:moveTo>
                    <a:lnTo>
                      <a:pt x="3584" y="5120"/>
                    </a:lnTo>
                    <a:cubicBezTo>
                      <a:pt x="3392" y="5120"/>
                      <a:pt x="3264" y="5248"/>
                      <a:pt x="3264" y="5440"/>
                    </a:cubicBezTo>
                    <a:cubicBezTo>
                      <a:pt x="3264" y="5632"/>
                      <a:pt x="3392" y="5760"/>
                      <a:pt x="3584" y="5760"/>
                    </a:cubicBezTo>
                    <a:lnTo>
                      <a:pt x="4832" y="5760"/>
                    </a:lnTo>
                    <a:cubicBezTo>
                      <a:pt x="5024" y="5760"/>
                      <a:pt x="5152" y="5632"/>
                      <a:pt x="5152" y="5440"/>
                    </a:cubicBezTo>
                    <a:cubicBezTo>
                      <a:pt x="5152" y="5248"/>
                      <a:pt x="4992" y="5120"/>
                      <a:pt x="4832" y="5120"/>
                    </a:cubicBezTo>
                    <a:close/>
                    <a:moveTo>
                      <a:pt x="1632" y="7776"/>
                    </a:moveTo>
                    <a:cubicBezTo>
                      <a:pt x="1600" y="7616"/>
                      <a:pt x="1440" y="7488"/>
                      <a:pt x="1280" y="7520"/>
                    </a:cubicBezTo>
                    <a:cubicBezTo>
                      <a:pt x="1120" y="7552"/>
                      <a:pt x="992" y="7712"/>
                      <a:pt x="1024" y="7872"/>
                    </a:cubicBezTo>
                    <a:cubicBezTo>
                      <a:pt x="1088" y="8352"/>
                      <a:pt x="1312" y="8800"/>
                      <a:pt x="1664" y="9152"/>
                    </a:cubicBezTo>
                    <a:cubicBezTo>
                      <a:pt x="1728" y="9216"/>
                      <a:pt x="1824" y="9248"/>
                      <a:pt x="1888" y="9248"/>
                    </a:cubicBezTo>
                    <a:cubicBezTo>
                      <a:pt x="1952" y="9248"/>
                      <a:pt x="2048" y="9216"/>
                      <a:pt x="2112" y="9152"/>
                    </a:cubicBezTo>
                    <a:cubicBezTo>
                      <a:pt x="2240" y="9024"/>
                      <a:pt x="2240" y="8832"/>
                      <a:pt x="2112" y="8704"/>
                    </a:cubicBezTo>
                    <a:cubicBezTo>
                      <a:pt x="1824" y="8480"/>
                      <a:pt x="1664" y="8128"/>
                      <a:pt x="1632" y="7776"/>
                    </a:cubicBezTo>
                    <a:close/>
                    <a:moveTo>
                      <a:pt x="7360" y="5120"/>
                    </a:moveTo>
                    <a:lnTo>
                      <a:pt x="6112" y="5120"/>
                    </a:lnTo>
                    <a:cubicBezTo>
                      <a:pt x="5920" y="5120"/>
                      <a:pt x="5792" y="5248"/>
                      <a:pt x="5792" y="5440"/>
                    </a:cubicBezTo>
                    <a:cubicBezTo>
                      <a:pt x="5792" y="5632"/>
                      <a:pt x="5920" y="5760"/>
                      <a:pt x="6112" y="5760"/>
                    </a:cubicBezTo>
                    <a:lnTo>
                      <a:pt x="7360" y="5760"/>
                    </a:lnTo>
                    <a:cubicBezTo>
                      <a:pt x="7552" y="5760"/>
                      <a:pt x="7680" y="5632"/>
                      <a:pt x="7680" y="5440"/>
                    </a:cubicBezTo>
                    <a:cubicBezTo>
                      <a:pt x="7680" y="5248"/>
                      <a:pt x="7520" y="5120"/>
                      <a:pt x="7360" y="5120"/>
                    </a:cubicBezTo>
                    <a:close/>
                    <a:moveTo>
                      <a:pt x="2624" y="5536"/>
                    </a:moveTo>
                    <a:cubicBezTo>
                      <a:pt x="2528" y="5376"/>
                      <a:pt x="2336" y="5312"/>
                      <a:pt x="2176" y="5408"/>
                    </a:cubicBezTo>
                    <a:cubicBezTo>
                      <a:pt x="1760" y="5664"/>
                      <a:pt x="1408" y="6016"/>
                      <a:pt x="1184" y="6464"/>
                    </a:cubicBezTo>
                    <a:cubicBezTo>
                      <a:pt x="1120" y="6624"/>
                      <a:pt x="1184" y="6816"/>
                      <a:pt x="1344" y="6880"/>
                    </a:cubicBezTo>
                    <a:cubicBezTo>
                      <a:pt x="1376" y="6912"/>
                      <a:pt x="1440" y="6912"/>
                      <a:pt x="1472" y="6912"/>
                    </a:cubicBezTo>
                    <a:cubicBezTo>
                      <a:pt x="1600" y="6912"/>
                      <a:pt x="1696" y="6848"/>
                      <a:pt x="1760" y="6720"/>
                    </a:cubicBezTo>
                    <a:cubicBezTo>
                      <a:pt x="1920" y="6400"/>
                      <a:pt x="2176" y="6144"/>
                      <a:pt x="2496" y="5952"/>
                    </a:cubicBezTo>
                    <a:cubicBezTo>
                      <a:pt x="2656" y="5888"/>
                      <a:pt x="2720" y="5696"/>
                      <a:pt x="2624" y="5536"/>
                    </a:cubicBezTo>
                    <a:close/>
                    <a:moveTo>
                      <a:pt x="4192" y="9280"/>
                    </a:moveTo>
                    <a:lnTo>
                      <a:pt x="3360" y="9280"/>
                    </a:lnTo>
                    <a:cubicBezTo>
                      <a:pt x="3232" y="9280"/>
                      <a:pt x="3104" y="9280"/>
                      <a:pt x="3008" y="9248"/>
                    </a:cubicBezTo>
                    <a:cubicBezTo>
                      <a:pt x="2848" y="9216"/>
                      <a:pt x="2656" y="9312"/>
                      <a:pt x="2624" y="9504"/>
                    </a:cubicBezTo>
                    <a:cubicBezTo>
                      <a:pt x="2592" y="9664"/>
                      <a:pt x="2688" y="9856"/>
                      <a:pt x="2880" y="9888"/>
                    </a:cubicBezTo>
                    <a:cubicBezTo>
                      <a:pt x="3040" y="9920"/>
                      <a:pt x="3200" y="9952"/>
                      <a:pt x="3360" y="9952"/>
                    </a:cubicBezTo>
                    <a:lnTo>
                      <a:pt x="4192" y="9952"/>
                    </a:lnTo>
                    <a:cubicBezTo>
                      <a:pt x="4384" y="9952"/>
                      <a:pt x="4512" y="9824"/>
                      <a:pt x="4512" y="9632"/>
                    </a:cubicBezTo>
                    <a:cubicBezTo>
                      <a:pt x="4512" y="9440"/>
                      <a:pt x="4384" y="9280"/>
                      <a:pt x="4192" y="92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121920" tIns="60960" rIns="121920" bIns="6096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 Light" panose="020B0502040204020203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867347" y="3771822"/>
              <a:ext cx="4623613" cy="1637838"/>
              <a:chOff x="975884" y="1614348"/>
              <a:chExt cx="3467710" cy="1228380"/>
            </a:xfrm>
          </p:grpSpPr>
          <p:sp>
            <p:nvSpPr>
              <p:cNvPr id="17" name="矩形 16"/>
              <p:cNvSpPr/>
              <p:nvPr/>
            </p:nvSpPr>
            <p:spPr>
              <a:xfrm flipH="1">
                <a:off x="975884" y="1952627"/>
                <a:ext cx="3467710" cy="890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609600">
                  <a:lnSpc>
                    <a:spcPct val="130000"/>
                  </a:lnSpc>
                  <a:defRPr/>
                </a:pPr>
                <a:r>
                  <a:rPr lang="en-US" altLang="zh-CN" sz="1400">
                    <a:solidFill>
                      <a:srgbClr val="000000"/>
                    </a:solidFill>
                    <a:latin typeface="微软雅黑 Light" panose="020B0502040204020203" pitchFamily="34" charset="-122"/>
                    <a:ea typeface="微软雅黑" panose="020B0503020204020204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 flipH="1">
                <a:off x="1379633" y="1614348"/>
                <a:ext cx="1292662" cy="3000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120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  <a:sym typeface="+mn-lt"/>
                  </a:rPr>
                  <a:t>输入标题文字</a:t>
                </a:r>
                <a:endPara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/>
          <p:cNvSpPr>
            <a:spLocks noGrp="1"/>
          </p:cNvSpPr>
          <p:nvPr>
            <p:ph type="body" sz="quarter" idx="10"/>
          </p:nvPr>
        </p:nvSpPr>
        <p:spPr>
          <a:xfrm>
            <a:off x="5669600" y="2226868"/>
            <a:ext cx="811120" cy="747897"/>
          </a:xfrm>
          <a:custGeom>
            <a:avLst/>
            <a:gdLst>
              <a:gd name="connsiteX0" fmla="*/ 0 w 65"/>
              <a:gd name="connsiteY0" fmla="*/ 0 h 276999"/>
              <a:gd name="connsiteX1" fmla="*/ 65 w 65"/>
              <a:gd name="connsiteY1" fmla="*/ 0 h 276999"/>
              <a:gd name="connsiteX2" fmla="*/ 65 w 65"/>
              <a:gd name="connsiteY2" fmla="*/ 276999 h 276999"/>
              <a:gd name="connsiteX3" fmla="*/ 0 w 65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" h="276999">
                <a:moveTo>
                  <a:pt x="0" y="0"/>
                </a:moveTo>
                <a:lnTo>
                  <a:pt x="65" y="0"/>
                </a:lnTo>
                <a:lnTo>
                  <a:pt x="65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/>
              <a:t>存在问题及改进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US" altLang="zh-CN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custGeom>
            <a:avLst/>
            <a:gdLst>
              <a:gd name="connsiteX0" fmla="*/ 0 w 2059940"/>
              <a:gd name="connsiteY0" fmla="*/ 0 h 276999"/>
              <a:gd name="connsiteX1" fmla="*/ 2059940 w 2059940"/>
              <a:gd name="connsiteY1" fmla="*/ 0 h 276999"/>
              <a:gd name="connsiteX2" fmla="*/ 2059940 w 2059940"/>
              <a:gd name="connsiteY2" fmla="*/ 276999 h 276999"/>
              <a:gd name="connsiteX3" fmla="*/ 0 w 2059940"/>
              <a:gd name="connsiteY3" fmla="*/ 276999 h 276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9940" h="276999">
                <a:moveTo>
                  <a:pt x="0" y="0"/>
                </a:moveTo>
                <a:lnTo>
                  <a:pt x="2059940" y="0"/>
                </a:lnTo>
                <a:lnTo>
                  <a:pt x="2059940" y="276999"/>
                </a:lnTo>
                <a:lnTo>
                  <a:pt x="0" y="276999"/>
                </a:lnTo>
                <a:close/>
              </a:path>
            </a:pathLst>
          </a:custGeom>
        </p:spPr>
        <p:txBody>
          <a:bodyPr/>
          <a:lstStyle/>
          <a:p>
            <a:r>
              <a:rPr lang="en-US" altLang="zh-CN"/>
              <a:t>Part three</a:t>
            </a:r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ISLIDE.GUIDESSETTING" val="{&quot;Id&quot;:null,&quot;Name&quot;:&quot;适中&quot;,&quot;HeaderHeight&quot;:10.0,&quot;FooterHeight&quot;:5.0,&quot;SideMargin&quot;:5.0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Theme">
  <a:themeElements>
    <a:clrScheme name="自定义 46">
      <a:dk1>
        <a:srgbClr val="263B58"/>
      </a:dk1>
      <a:lt1>
        <a:srgbClr val="FFFFFF"/>
      </a:lt1>
      <a:dk2>
        <a:srgbClr val="768395"/>
      </a:dk2>
      <a:lt2>
        <a:srgbClr val="F0F0F0"/>
      </a:lt2>
      <a:accent1>
        <a:srgbClr val="467495"/>
      </a:accent1>
      <a:accent2>
        <a:srgbClr val="DDAB86"/>
      </a:accent2>
      <a:accent3>
        <a:srgbClr val="9DC8CF"/>
      </a:accent3>
      <a:accent4>
        <a:srgbClr val="959FAB"/>
      </a:accent4>
      <a:accent5>
        <a:srgbClr val="A5A5A5"/>
      </a:accent5>
      <a:accent6>
        <a:srgbClr val="C9C9C9"/>
      </a:accent6>
      <a:hlink>
        <a:srgbClr val="0F73EE"/>
      </a:hlink>
      <a:folHlink>
        <a:srgbClr val="BFBFBF"/>
      </a:folHlink>
    </a:clrScheme>
    <a:fontScheme name="常规1">
      <a:majorFont>
        <a:latin typeface="Arial Black"/>
        <a:ea typeface="微软雅黑"/>
        <a:cs typeface=""/>
      </a:majorFont>
      <a:minorFont>
        <a:latin typeface="Arial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4821</Words>
  <Application>WPS 演示</Application>
  <PresentationFormat>宽屏</PresentationFormat>
  <Paragraphs>232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 Light</vt:lpstr>
      <vt:lpstr>黑体</vt:lpstr>
      <vt:lpstr>微软雅黑</vt:lpstr>
      <vt:lpstr>Arial</vt:lpstr>
      <vt:lpstr>Aller Light</vt:lpstr>
      <vt:lpstr>Fira Sans Extra Condensed</vt:lpstr>
      <vt:lpstr>★日文毛笔</vt:lpstr>
      <vt:lpstr>Arial Unicode MS</vt:lpstr>
      <vt:lpstr>Arial Black</vt:lpstr>
      <vt:lpstr>微软雅黑 Light</vt:lpstr>
      <vt:lpstr>Office Theme</vt:lpstr>
      <vt:lpstr>PowerPoint 演示文稿</vt:lpstr>
      <vt:lpstr>PowerPoint 演示文稿</vt:lpstr>
      <vt:lpstr>PowerPoint 演示文稿</vt:lpstr>
      <vt:lpstr>01.前期工作概述</vt:lpstr>
      <vt:lpstr>01.前期工作概述</vt:lpstr>
      <vt:lpstr>PowerPoint 演示文稿</vt:lpstr>
      <vt:lpstr>02.工作业绩展示</vt:lpstr>
      <vt:lpstr>02.工作业绩展示</vt:lpstr>
      <vt:lpstr>PowerPoint 演示文稿</vt:lpstr>
      <vt:lpstr>03.存在问题及不足</vt:lpstr>
      <vt:lpstr>03.存在问题及不足</vt:lpstr>
      <vt:lpstr>PowerPoint 演示文稿</vt:lpstr>
      <vt:lpstr>04.未来工作计划</vt:lpstr>
      <vt:lpstr>04.未来工作计划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2021-12-30T08:08:32Z</dcterms:created>
  <dcterms:modified xsi:type="dcterms:W3CDTF">2021-12-30T08:08:34Z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v1.0_mb_YtqmO8eAXFS0XbUG2tMWlg==</vt:lpwstr>
  </property>
  <property fmtid="{D5CDD505-2E9C-101B-9397-08002B2CF9AE}" pid="4" name="ICV">
    <vt:lpwstr>7A20B0BB828D41E4AB19E21CC06C706C</vt:lpwstr>
  </property>
</Properties>
</file>