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67" r:id="rId6"/>
    <p:sldId id="259" r:id="rId7"/>
    <p:sldId id="260" r:id="rId8"/>
    <p:sldId id="261" r:id="rId9"/>
    <p:sldId id="262" r:id="rId10"/>
    <p:sldId id="268" r:id="rId11"/>
    <p:sldId id="264" r:id="rId12"/>
    <p:sldId id="265" r:id="rId13"/>
    <p:sldId id="269" r:id="rId14"/>
    <p:sldId id="263" r:id="rId15"/>
    <p:sldId id="270" r:id="rId16"/>
    <p:sldId id="266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A0AF"/>
    <a:srgbClr val="F7E452"/>
    <a:srgbClr val="F8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E31D8-3A90-44FD-A413-DD2BADFB0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0F9F5-5E47-4BB4-A924-29151302E2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0F9F5-5E47-4BB4-A924-29151302E2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0F9F5-5E47-4BB4-A924-29151302E2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4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BE03A-CA60-425C-80B3-6B41A4C3B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23C2C-BCF5-4D53-BE79-C6B95DAC5F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539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2861784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毕   业  </a:t>
            </a:r>
            <a:r>
              <a:rPr lang="en-US" altLang="zh-CN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·  </a:t>
            </a:r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答   辩</a:t>
            </a:r>
            <a:endParaRPr lang="zh-CN" altLang="en-US" sz="44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2248627" y="3806009"/>
            <a:ext cx="7475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毕业答辩开题答辩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V="1">
            <a:off x="-20136" y="-1"/>
            <a:ext cx="2007476" cy="5962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77728" y="2049111"/>
            <a:ext cx="1785950" cy="1785950"/>
            <a:chOff x="857224" y="2428868"/>
            <a:chExt cx="2071702" cy="2071702"/>
          </a:xfrm>
        </p:grpSpPr>
        <p:sp>
          <p:nvSpPr>
            <p:cNvPr id="5" name="椭圆 4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tx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 useBgFill="1">
          <p:nvSpPr>
            <p:cNvPr id="6" name="椭圆 5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68%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1934552"/>
                <a:gd name="adj2" fmla="val 16605261"/>
                <a:gd name="adj3" fmla="val 1207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63810" y="3835061"/>
            <a:ext cx="1785950" cy="1785950"/>
            <a:chOff x="857224" y="2428868"/>
            <a:chExt cx="2071702" cy="2071702"/>
          </a:xfrm>
        </p:grpSpPr>
        <p:sp>
          <p:nvSpPr>
            <p:cNvPr id="9" name="椭圆 8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tx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 useBgFill="1">
          <p:nvSpPr>
            <p:cNvPr id="10" name="椭圆 9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45%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7059502"/>
                <a:gd name="adj2" fmla="val 16605261"/>
                <a:gd name="adj3" fmla="val 1207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21330" y="2120549"/>
            <a:ext cx="1785950" cy="1785950"/>
            <a:chOff x="857224" y="2428868"/>
            <a:chExt cx="2071702" cy="2071702"/>
          </a:xfrm>
        </p:grpSpPr>
        <p:sp>
          <p:nvSpPr>
            <p:cNvPr id="13" name="椭圆 12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tx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 useBgFill="1">
          <p:nvSpPr>
            <p:cNvPr id="14" name="椭圆 13"/>
            <p:cNvSpPr/>
            <p:nvPr/>
          </p:nvSpPr>
          <p:spPr>
            <a:xfrm>
              <a:off x="1089787" y="2699008"/>
              <a:ext cx="1574639" cy="1574639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75%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49819"/>
                <a:gd name="adj2" fmla="val 16605261"/>
                <a:gd name="adj3" fmla="val 1207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30581" y="3835061"/>
            <a:ext cx="1785950" cy="1785950"/>
            <a:chOff x="857224" y="2428868"/>
            <a:chExt cx="2071702" cy="2071702"/>
          </a:xfrm>
        </p:grpSpPr>
        <p:sp>
          <p:nvSpPr>
            <p:cNvPr id="17" name="椭圆 16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tx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 useBgFill="1">
          <p:nvSpPr>
            <p:cNvPr id="18" name="椭圆 17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85%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7059502"/>
                <a:gd name="adj2" fmla="val 1744615"/>
                <a:gd name="adj3" fmla="val 1603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240721" y="4280316"/>
            <a:ext cx="3049397" cy="8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3005793" y="2298887"/>
            <a:ext cx="3049397" cy="8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5927296" y="4280316"/>
            <a:ext cx="3049397" cy="8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8798857" y="2298887"/>
            <a:ext cx="3049397" cy="8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539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3213397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研究成果展示及其应用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V="1">
            <a:off x="-20136" y="-1"/>
            <a:ext cx="2007476" cy="5962781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5491694" y="1529333"/>
            <a:ext cx="989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3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cxnSp>
        <p:nvCxnSpPr>
          <p:cNvPr id="4" name="Straight Connector 158"/>
          <p:cNvCxnSpPr/>
          <p:nvPr/>
        </p:nvCxnSpPr>
        <p:spPr>
          <a:xfrm>
            <a:off x="729903" y="2118155"/>
            <a:ext cx="0" cy="1984903"/>
          </a:xfrm>
          <a:prstGeom prst="line">
            <a:avLst/>
          </a:prstGeom>
          <a:ln w="762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119925" y="2028540"/>
            <a:ext cx="4255813" cy="1011662"/>
            <a:chOff x="1120775" y="4295254"/>
            <a:chExt cx="4255813" cy="1011662"/>
          </a:xfrm>
        </p:grpSpPr>
        <p:sp>
          <p:nvSpPr>
            <p:cNvPr id="6" name="文本框 65"/>
            <p:cNvSpPr txBox="1">
              <a:spLocks noChangeArrowheads="1"/>
            </p:cNvSpPr>
            <p:nvPr/>
          </p:nvSpPr>
          <p:spPr bwMode="auto">
            <a:xfrm>
              <a:off x="1120775" y="4295254"/>
              <a:ext cx="2262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eaLnBrk="1" hangingPunct="1"/>
              <a:r>
                <a:rPr 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矩形 69"/>
            <p:cNvSpPr>
              <a:spLocks noChangeArrowheads="1"/>
            </p:cNvSpPr>
            <p:nvPr/>
          </p:nvSpPr>
          <p:spPr bwMode="auto">
            <a:xfrm>
              <a:off x="1130188" y="4695210"/>
              <a:ext cx="4246400" cy="611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13782" y="3291013"/>
            <a:ext cx="4255813" cy="1011662"/>
            <a:chOff x="1120775" y="4295254"/>
            <a:chExt cx="4255813" cy="1011662"/>
          </a:xfrm>
        </p:grpSpPr>
        <p:sp>
          <p:nvSpPr>
            <p:cNvPr id="9" name="文本框 65"/>
            <p:cNvSpPr txBox="1">
              <a:spLocks noChangeArrowheads="1"/>
            </p:cNvSpPr>
            <p:nvPr/>
          </p:nvSpPr>
          <p:spPr bwMode="auto">
            <a:xfrm>
              <a:off x="1120775" y="4295254"/>
              <a:ext cx="22621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eaLnBrk="1" hangingPunct="1"/>
              <a:r>
                <a:rPr 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矩形 69"/>
            <p:cNvSpPr>
              <a:spLocks noChangeArrowheads="1"/>
            </p:cNvSpPr>
            <p:nvPr/>
          </p:nvSpPr>
          <p:spPr bwMode="auto">
            <a:xfrm>
              <a:off x="1130188" y="4695210"/>
              <a:ext cx="4246400" cy="611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" name="矩形 69"/>
          <p:cNvSpPr>
            <a:spLocks noChangeArrowheads="1"/>
          </p:cNvSpPr>
          <p:nvPr/>
        </p:nvSpPr>
        <p:spPr bwMode="auto">
          <a:xfrm>
            <a:off x="1330599" y="5013399"/>
            <a:ext cx="8942054" cy="61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5496" y="1954111"/>
            <a:ext cx="5301642" cy="2518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539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3213397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论文总结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V="1">
            <a:off x="-20136" y="-1"/>
            <a:ext cx="2007476" cy="5962781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5491694" y="1529333"/>
            <a:ext cx="989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4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sp>
        <p:nvSpPr>
          <p:cNvPr id="4" name="TextBox 101"/>
          <p:cNvSpPr txBox="1"/>
          <p:nvPr/>
        </p:nvSpPr>
        <p:spPr>
          <a:xfrm>
            <a:off x="1819670" y="4170144"/>
            <a:ext cx="887027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楷体" panose="02010609060101010101" pitchFamily="49" charset="-122"/>
                <a:ea typeface="楷体" panose="02010609060101010101" pitchFamily="49" charset="-122"/>
                <a:cs typeface="Aparajita" panose="020B0604020202020204" pitchFamily="34" charset="0"/>
              </a:rPr>
              <a:t>3</a:t>
            </a:r>
            <a:endParaRPr lang="id-ID" sz="8000" b="1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sp>
        <p:nvSpPr>
          <p:cNvPr id="6" name="TextBox 109"/>
          <p:cNvSpPr txBox="1"/>
          <p:nvPr/>
        </p:nvSpPr>
        <p:spPr>
          <a:xfrm>
            <a:off x="1832923" y="1422609"/>
            <a:ext cx="887027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楷体" panose="02010609060101010101" pitchFamily="49" charset="-122"/>
                <a:ea typeface="楷体" panose="02010609060101010101" pitchFamily="49" charset="-122"/>
                <a:cs typeface="Aparajita" panose="020B0604020202020204" pitchFamily="34" charset="0"/>
              </a:rPr>
              <a:t>1</a:t>
            </a:r>
            <a:endParaRPr lang="id-ID" sz="8000" b="1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sp>
        <p:nvSpPr>
          <p:cNvPr id="8" name="TextBox 105"/>
          <p:cNvSpPr txBox="1"/>
          <p:nvPr/>
        </p:nvSpPr>
        <p:spPr>
          <a:xfrm>
            <a:off x="1837578" y="2808013"/>
            <a:ext cx="887027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楷体" panose="02010609060101010101" pitchFamily="49" charset="-122"/>
                <a:ea typeface="楷体" panose="02010609060101010101" pitchFamily="49" charset="-122"/>
                <a:cs typeface="Aparajita" panose="020B0604020202020204" pitchFamily="34" charset="0"/>
              </a:rPr>
              <a:t>2</a:t>
            </a:r>
            <a:endParaRPr lang="id-ID" sz="8000" b="1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sp>
        <p:nvSpPr>
          <p:cNvPr id="9" name="矩形 52"/>
          <p:cNvSpPr>
            <a:spLocks noChangeArrowheads="1"/>
          </p:cNvSpPr>
          <p:nvPr/>
        </p:nvSpPr>
        <p:spPr bwMode="auto">
          <a:xfrm>
            <a:off x="2816537" y="3254271"/>
            <a:ext cx="7406423" cy="89069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52"/>
          <p:cNvSpPr>
            <a:spLocks noChangeArrowheads="1"/>
          </p:cNvSpPr>
          <p:nvPr/>
        </p:nvSpPr>
        <p:spPr bwMode="auto">
          <a:xfrm>
            <a:off x="2850760" y="1868867"/>
            <a:ext cx="7406423" cy="89069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52"/>
          <p:cNvSpPr>
            <a:spLocks noChangeArrowheads="1"/>
          </p:cNvSpPr>
          <p:nvPr/>
        </p:nvSpPr>
        <p:spPr bwMode="auto">
          <a:xfrm>
            <a:off x="2850760" y="4621270"/>
            <a:ext cx="7406423" cy="89069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2861784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谢   谢   大   家</a:t>
            </a:r>
            <a:endParaRPr lang="zh-CN" altLang="en-US" sz="44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2248627" y="3806009"/>
            <a:ext cx="7475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毕业答辩开题答辩</a:t>
            </a:r>
            <a:endParaRPr lang="zh-CN" altLang="en-US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453113" y="2800343"/>
            <a:ext cx="634181" cy="634181"/>
          </a:xfrm>
          <a:prstGeom prst="ellipse">
            <a:avLst/>
          </a:prstGeom>
          <a:solidFill>
            <a:srgbClr val="38A0A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7862" y="2947515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0 1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53114" y="4408233"/>
            <a:ext cx="634181" cy="634181"/>
          </a:xfrm>
          <a:prstGeom prst="ellipse">
            <a:avLst/>
          </a:prstGeom>
          <a:solidFill>
            <a:srgbClr val="38A0A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7863" y="4555405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0 3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80754" y="2805262"/>
            <a:ext cx="634181" cy="634181"/>
          </a:xfrm>
          <a:prstGeom prst="ellipse">
            <a:avLst/>
          </a:prstGeom>
          <a:solidFill>
            <a:srgbClr val="38A0A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5503" y="2952434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0 2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80755" y="4413152"/>
            <a:ext cx="634181" cy="634181"/>
          </a:xfrm>
          <a:prstGeom prst="ellipse">
            <a:avLst/>
          </a:prstGeom>
          <a:solidFill>
            <a:srgbClr val="38A0A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95504" y="4560324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0 4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5934" y="1316162"/>
            <a:ext cx="4350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C O N T E N T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141260" y="2699250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选题的背景及意义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76466" y="3127936"/>
            <a:ext cx="3804815" cy="560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214408" y="2666271"/>
            <a:ext cx="307036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研究方法及过程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49614" y="3094957"/>
            <a:ext cx="3781655" cy="560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157392" y="4284711"/>
            <a:ext cx="336131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研究成果展示及其应用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2598" y="4713397"/>
            <a:ext cx="3788683" cy="560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214408" y="4284711"/>
            <a:ext cx="26744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论文总结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49614" y="4713397"/>
            <a:ext cx="3781655" cy="560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539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3213397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选题的背景及意义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V="1">
            <a:off x="-20136" y="-1"/>
            <a:ext cx="2007476" cy="5962781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5491694" y="1529333"/>
            <a:ext cx="989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1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27983" y="1885179"/>
            <a:ext cx="10736033" cy="1543821"/>
            <a:chOff x="684432" y="1699048"/>
            <a:chExt cx="10736033" cy="15438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43409" y="1792735"/>
              <a:ext cx="1710189" cy="110449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84432" y="1772260"/>
              <a:ext cx="1811737" cy="1170080"/>
            </a:xfrm>
            <a:prstGeom prst="rect">
              <a:avLst/>
            </a:prstGeom>
          </p:spPr>
        </p:pic>
        <p:sp>
          <p:nvSpPr>
            <p:cNvPr id="7" name="矩形 27"/>
            <p:cNvSpPr>
              <a:spLocks noChangeArrowheads="1"/>
            </p:cNvSpPr>
            <p:nvPr/>
          </p:nvSpPr>
          <p:spPr bwMode="auto">
            <a:xfrm>
              <a:off x="2711515" y="2195723"/>
              <a:ext cx="3148011" cy="1047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全字库正楷体" panose="0201060400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8" name="矩形 31"/>
            <p:cNvSpPr>
              <a:spLocks noChangeArrowheads="1"/>
            </p:cNvSpPr>
            <p:nvPr/>
          </p:nvSpPr>
          <p:spPr bwMode="auto">
            <a:xfrm>
              <a:off x="2711514" y="1699048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27"/>
            <p:cNvSpPr>
              <a:spLocks noChangeArrowheads="1"/>
            </p:cNvSpPr>
            <p:nvPr/>
          </p:nvSpPr>
          <p:spPr bwMode="auto">
            <a:xfrm>
              <a:off x="8272454" y="2195723"/>
              <a:ext cx="3148011" cy="1047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全字库正楷体" panose="02010604000101010101" pitchFamily="2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0" name="矩形 31"/>
            <p:cNvSpPr>
              <a:spLocks noChangeArrowheads="1"/>
            </p:cNvSpPr>
            <p:nvPr/>
          </p:nvSpPr>
          <p:spPr bwMode="auto">
            <a:xfrm>
              <a:off x="8272453" y="1699048"/>
              <a:ext cx="224810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247947" y="4192188"/>
            <a:ext cx="19446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755" y="4746573"/>
            <a:ext cx="2583073" cy="802271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993674" y="4607880"/>
            <a:ext cx="45323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0"/>
          <p:cNvSpPr txBox="1"/>
          <p:nvPr/>
        </p:nvSpPr>
        <p:spPr>
          <a:xfrm>
            <a:off x="5181813" y="4192188"/>
            <a:ext cx="19446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862621" y="4746573"/>
            <a:ext cx="2583073" cy="802271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cxnSp>
        <p:nvCxnSpPr>
          <p:cNvPr id="16" name="Straight Connector 12"/>
          <p:cNvCxnSpPr/>
          <p:nvPr/>
        </p:nvCxnSpPr>
        <p:spPr>
          <a:xfrm>
            <a:off x="5927540" y="4607880"/>
            <a:ext cx="45323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0"/>
          <p:cNvSpPr txBox="1"/>
          <p:nvPr/>
        </p:nvSpPr>
        <p:spPr>
          <a:xfrm>
            <a:off x="9115679" y="4192188"/>
            <a:ext cx="19446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8796487" y="4746573"/>
            <a:ext cx="2583073" cy="802271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Aparajita" panose="020B0604020202020204" pitchFamily="34" charset="0"/>
            </a:endParaRPr>
          </a:p>
        </p:txBody>
      </p:sp>
      <p:cxnSp>
        <p:nvCxnSpPr>
          <p:cNvPr id="19" name="Straight Connector 12"/>
          <p:cNvCxnSpPr/>
          <p:nvPr/>
        </p:nvCxnSpPr>
        <p:spPr>
          <a:xfrm>
            <a:off x="9861406" y="4607880"/>
            <a:ext cx="45323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sp>
        <p:nvSpPr>
          <p:cNvPr id="4" name="TextBox 10"/>
          <p:cNvSpPr txBox="1"/>
          <p:nvPr/>
        </p:nvSpPr>
        <p:spPr>
          <a:xfrm>
            <a:off x="756699" y="3744476"/>
            <a:ext cx="16668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524216" y="4178802"/>
            <a:ext cx="2234727" cy="129336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882934" y="2023472"/>
            <a:ext cx="1414339" cy="1414339"/>
          </a:xfrm>
          <a:prstGeom prst="round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0456" y="2521258"/>
            <a:ext cx="559293" cy="369332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0 1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739084" y="3744476"/>
            <a:ext cx="16668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506601" y="4178802"/>
            <a:ext cx="2234727" cy="129336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3878571" y="2014661"/>
            <a:ext cx="1414339" cy="1414339"/>
          </a:xfrm>
          <a:prstGeom prst="round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2841" y="2521258"/>
            <a:ext cx="559293" cy="369332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0 2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6690536" y="3744476"/>
            <a:ext cx="16668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58053" y="4178802"/>
            <a:ext cx="2234727" cy="129336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816771" y="2023472"/>
            <a:ext cx="1414339" cy="1414339"/>
          </a:xfrm>
          <a:prstGeom prst="round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4293" y="2521258"/>
            <a:ext cx="559293" cy="369332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0 3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9672921" y="3744476"/>
            <a:ext cx="16668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tillium Light" charset="0"/>
              </a:rPr>
              <a:t>此处添加标题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tillium Light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9440438" y="4178802"/>
            <a:ext cx="2234727" cy="129336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1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1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9799156" y="2023472"/>
            <a:ext cx="1414339" cy="1414339"/>
          </a:xfrm>
          <a:prstGeom prst="round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26678" y="2521258"/>
            <a:ext cx="559293" cy="369332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0 4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74152" y="2187568"/>
            <a:ext cx="3056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方正兰亭黑_GBK" pitchFamily="2" charset="-122"/>
              </a:rPr>
              <a:t>添加标题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方正兰亭黑_GBK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4152" y="3868026"/>
            <a:ext cx="3056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方正兰亭黑_GBK" pitchFamily="2" charset="-122"/>
              </a:rPr>
              <a:t>添加标题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方正兰亭黑_GBK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4151" y="2574937"/>
            <a:ext cx="3640207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在这里添加你的文字，图片也可以。在这里可以添加文字内容。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4151" y="4255395"/>
            <a:ext cx="3640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在这里添加你的文字，图片也可以。在这里可以添加文字内容。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88310" y="3914321"/>
            <a:ext cx="801758" cy="785484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8310" y="2266122"/>
            <a:ext cx="801758" cy="785484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任意多边形 20"/>
          <p:cNvSpPr>
            <a:spLocks noChangeAspect="1"/>
          </p:cNvSpPr>
          <p:nvPr/>
        </p:nvSpPr>
        <p:spPr>
          <a:xfrm>
            <a:off x="1910090" y="2466285"/>
            <a:ext cx="386911" cy="336696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0" name="任意多边形 21"/>
          <p:cNvSpPr>
            <a:spLocks noChangeAspect="1"/>
          </p:cNvSpPr>
          <p:nvPr/>
        </p:nvSpPr>
        <p:spPr>
          <a:xfrm>
            <a:off x="1926667" y="4114484"/>
            <a:ext cx="340782" cy="336696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9217" y="2187568"/>
            <a:ext cx="3060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方正兰亭黑_GBK" pitchFamily="2" charset="-122"/>
              </a:rPr>
              <a:t>添加标题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方正兰亭黑_GBK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9217" y="3868026"/>
            <a:ext cx="3060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  <a:sym typeface="方正兰亭黑_GBK" pitchFamily="2" charset="-122"/>
              </a:rPr>
              <a:t>添加标题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  <a:sym typeface="方正兰亭黑_GBK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79216" y="2574937"/>
            <a:ext cx="36452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在这里添加你的文字，图片也可以。在这里可以添加文字内容。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79216" y="4255395"/>
            <a:ext cx="36452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在这里添加你的文字，图片也可以。在这里可以添加文字内容。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93376" y="3914321"/>
            <a:ext cx="801758" cy="785484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93376" y="2266122"/>
            <a:ext cx="801758" cy="785484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7" name="任意多边形 28"/>
          <p:cNvSpPr>
            <a:spLocks noChangeAspect="1"/>
          </p:cNvSpPr>
          <p:nvPr/>
        </p:nvSpPr>
        <p:spPr>
          <a:xfrm>
            <a:off x="6955636" y="2460765"/>
            <a:ext cx="327180" cy="336696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8" name="任意多边形 29"/>
          <p:cNvSpPr>
            <a:spLocks noChangeAspect="1"/>
          </p:cNvSpPr>
          <p:nvPr/>
        </p:nvSpPr>
        <p:spPr>
          <a:xfrm>
            <a:off x="6955635" y="4111872"/>
            <a:ext cx="337418" cy="336696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9445" y="1829348"/>
            <a:ext cx="4189632" cy="28083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89347" y="2374443"/>
            <a:ext cx="485775" cy="485775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5637050" y="2336998"/>
            <a:ext cx="5905593" cy="11676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9347" y="3659822"/>
            <a:ext cx="485775" cy="485775"/>
          </a:xfrm>
          <a:prstGeom prst="rect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37050" y="3622377"/>
            <a:ext cx="5905593" cy="11676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89096" y="5305822"/>
            <a:ext cx="8585022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5"/>
          <p:cNvSpPr txBox="1">
            <a:spLocks noChangeArrowheads="1"/>
          </p:cNvSpPr>
          <p:nvPr/>
        </p:nvSpPr>
        <p:spPr bwMode="auto">
          <a:xfrm>
            <a:off x="4284211" y="1017854"/>
            <a:ext cx="36235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ADD YOUR TITLE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539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5400000">
            <a:off x="5068420" y="469100"/>
            <a:ext cx="1707751" cy="2889910"/>
            <a:chOff x="4214069" y="-28408"/>
            <a:chExt cx="3157090" cy="5342527"/>
          </a:xfrm>
        </p:grpSpPr>
        <p:sp>
          <p:nvSpPr>
            <p:cNvPr id="4" name="椭圆 3"/>
            <p:cNvSpPr/>
            <p:nvPr/>
          </p:nvSpPr>
          <p:spPr>
            <a:xfrm>
              <a:off x="4214069" y="1041169"/>
              <a:ext cx="3157090" cy="3005051"/>
            </a:xfrm>
            <a:prstGeom prst="ellipse">
              <a:avLst/>
            </a:prstGeom>
            <a:solidFill>
              <a:srgbClr val="F7E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5308580" y="-28406"/>
              <a:ext cx="1069571" cy="5342527"/>
            </a:xfrm>
            <a:prstGeom prst="arc">
              <a:avLst>
                <a:gd name="adj1" fmla="val 15239981"/>
                <a:gd name="adj2" fmla="val 6487078"/>
              </a:avLst>
            </a:prstGeom>
            <a:noFill/>
            <a:ln w="57150">
              <a:solidFill>
                <a:srgbClr val="F365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5"/>
          <p:cNvSpPr txBox="1"/>
          <p:nvPr/>
        </p:nvSpPr>
        <p:spPr>
          <a:xfrm>
            <a:off x="2025180" y="3213397"/>
            <a:ext cx="7903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研究方法及过程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3507" y="4168368"/>
            <a:ext cx="6626065" cy="7646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3" r="59248"/>
          <a:stretch>
            <a:fillRect/>
          </a:stretch>
        </p:blipFill>
        <p:spPr>
          <a:xfrm flipH="1">
            <a:off x="9654209" y="0"/>
            <a:ext cx="253779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V="1">
            <a:off x="-20136" y="-1"/>
            <a:ext cx="2007476" cy="5962781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5491694" y="1529333"/>
            <a:ext cx="989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2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661" y="251791"/>
            <a:ext cx="11754678" cy="6420679"/>
          </a:xfrm>
          <a:prstGeom prst="rect">
            <a:avLst/>
          </a:prstGeom>
          <a:solidFill>
            <a:srgbClr val="F8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2" r="59248"/>
          <a:stretch>
            <a:fillRect/>
          </a:stretch>
        </p:blipFill>
        <p:spPr>
          <a:xfrm flipH="1" flipV="1">
            <a:off x="10089669" y="0"/>
            <a:ext cx="2102331" cy="6244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039" y="1861884"/>
            <a:ext cx="2534677" cy="16911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049" y="3741484"/>
            <a:ext cx="2536657" cy="1691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8207" y="1888381"/>
            <a:ext cx="2536657" cy="1638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8703" y="3741852"/>
            <a:ext cx="2535666" cy="1690444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>
          <a:xfrm>
            <a:off x="5819911" y="2113676"/>
            <a:ext cx="348915" cy="399716"/>
          </a:xfrm>
          <a:prstGeom prst="rightArrow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7"/>
          <p:cNvSpPr txBox="1"/>
          <p:nvPr/>
        </p:nvSpPr>
        <p:spPr>
          <a:xfrm>
            <a:off x="6449562" y="2113676"/>
            <a:ext cx="261173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TITTLE HERE</a:t>
            </a:r>
            <a:endParaRPr lang="en-US" altLang="zh-CN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2"/>
          <p:cNvSpPr txBox="1"/>
          <p:nvPr/>
        </p:nvSpPr>
        <p:spPr>
          <a:xfrm>
            <a:off x="6449562" y="2483008"/>
            <a:ext cx="404261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1" name="箭头: 右 10"/>
          <p:cNvSpPr/>
          <p:nvPr/>
        </p:nvSpPr>
        <p:spPr>
          <a:xfrm>
            <a:off x="5819911" y="3455431"/>
            <a:ext cx="348915" cy="399716"/>
          </a:xfrm>
          <a:prstGeom prst="rightArrow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7"/>
          <p:cNvSpPr txBox="1"/>
          <p:nvPr/>
        </p:nvSpPr>
        <p:spPr>
          <a:xfrm>
            <a:off x="6449562" y="3455431"/>
            <a:ext cx="261173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TITTLE HERE</a:t>
            </a:r>
            <a:endParaRPr lang="en-US" altLang="zh-CN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6449562" y="3824763"/>
            <a:ext cx="404261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4" name="箭头: 右 13"/>
          <p:cNvSpPr/>
          <p:nvPr/>
        </p:nvSpPr>
        <p:spPr>
          <a:xfrm>
            <a:off x="5819911" y="4741067"/>
            <a:ext cx="348915" cy="399716"/>
          </a:xfrm>
          <a:prstGeom prst="rightArrow">
            <a:avLst/>
          </a:prstGeom>
          <a:solidFill>
            <a:srgbClr val="38A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7"/>
          <p:cNvSpPr txBox="1"/>
          <p:nvPr/>
        </p:nvSpPr>
        <p:spPr>
          <a:xfrm>
            <a:off x="6449562" y="4741067"/>
            <a:ext cx="261173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TITTLE HERE</a:t>
            </a:r>
            <a:endParaRPr lang="en-US" altLang="zh-CN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6449562" y="5110399"/>
            <a:ext cx="404261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良品线简" panose="00020600040101010101" pitchFamily="18" charset="-122"/>
              <a:ea typeface="汉仪良品线简" panose="00020600040101010101" pitchFamily="18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>宽屏</PresentationFormat>
  <Paragraphs>185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思源黑体 CN Medium</vt:lpstr>
      <vt:lpstr>黑体</vt:lpstr>
      <vt:lpstr>楷体</vt:lpstr>
      <vt:lpstr>全字库正楷体</vt:lpstr>
      <vt:lpstr>Calibri</vt:lpstr>
      <vt:lpstr>Titillium Light</vt:lpstr>
      <vt:lpstr>Aparajita</vt:lpstr>
      <vt:lpstr>HelveticaNeue LT 43 LightEx</vt:lpstr>
      <vt:lpstr>方正兰亭黑_GBK</vt:lpstr>
      <vt:lpstr>汉仪良品线简</vt:lpstr>
      <vt:lpstr>微软雅黑 Light</vt:lpstr>
      <vt:lpstr>微软雅黑</vt:lpstr>
      <vt:lpstr>Nirmala UI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123</cp:lastModifiedBy>
  <cp:revision>2</cp:revision>
  <dcterms:created xsi:type="dcterms:W3CDTF">2021-12-31T09:19:00Z</dcterms:created>
  <dcterms:modified xsi:type="dcterms:W3CDTF">2022-01-02T06:05:23Z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  <property fmtid="{D5CDD505-2E9C-101B-9397-08002B2CF9AE}" pid="3" name="KSOTemplateUUID">
    <vt:lpwstr>v1.0_mb_ugJTM6nw1B2FOIh3z3Odyw==</vt:lpwstr>
  </property>
  <property fmtid="{D5CDD505-2E9C-101B-9397-08002B2CF9AE}" pid="4" name="ICV">
    <vt:lpwstr>41F231D9E35A4903B840B164F006418B</vt:lpwstr>
  </property>
</Properties>
</file>